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notesMasterIdLst>
    <p:notesMasterId r:id="rId1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slide. Full-bleed ink background, sage label chip, cream heading, muted lede.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divider. Butter numeral, ink background, no accent bars.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Content slide. Cream page, sage label chip, ink heading, square bullets.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Stats cells. Mono numerals, ink hairline borders, no fills.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Two-column layout. Image tile left, single ink heading + muted body right.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Quote slide. Ink text at 40pt, small ink dot + mono attribution.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table. Ink header row, mono ids and metric labels.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slide. Ink background, butter chip, sage square CTA.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Palette + type reference. Six square swatches, three type samples.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OW_LIGHT">
    <p:bg>
      <p:bgPr>
        <a:solidFill>
          <a:srgbClr val="F1ECE0"/>
        </a:solidFill>
      </p:bgPr>
    </p:bg>
    <p:spTree>
      <p:nvGrpSpPr>
        <p:cNvPr id="1" name=""/>
        <p:cNvGrpSpPr/>
        <p:nvPr/>
      </p:nvGrpSpPr>
      <p:grpSpPr>
        <a:xfrm>
          <a:off x="0" y="0"/>
          <a:ext cx="0" cy="0"/>
          <a:chOff x="0" y="0"/>
          <a:chExt cx="0" cy="0"/>
        </a:xfrm>
      </p:grpSpPr>
      <p:sp>
        <p:nvSpPr>
          <p:cNvPr id="2" name="Shape 0"/>
          <p:cNvSpPr/>
          <p:nvPr/>
        </p:nvSpPr>
        <p:spPr>
          <a:xfrm>
            <a:off x="457200" y="457200"/>
            <a:ext cx="11277295" cy="10058"/>
          </a:xfrm>
          <a:prstGeom prst="rect">
            <a:avLst/>
          </a:prstGeom>
          <a:solidFill>
            <a:srgbClr val="17150F"/>
          </a:solidFill>
          <a:ln w="12700">
            <a:solidFill>
              <a:srgbClr val="17150F"/>
            </a:solidFill>
            <a:prstDash val="solid"/>
          </a:ln>
        </p:spPr>
      </p:sp>
      <p:sp>
        <p:nvSpPr>
          <p:cNvPr id="3" name="Shape 1"/>
          <p:cNvSpPr/>
          <p:nvPr/>
        </p:nvSpPr>
        <p:spPr>
          <a:xfrm>
            <a:off x="457200" y="566928"/>
            <a:ext cx="219456" cy="219456"/>
          </a:xfrm>
          <a:prstGeom prst="rect">
            <a:avLst/>
          </a:prstGeom>
          <a:solidFill>
            <a:srgbClr val="17150F"/>
          </a:solidFill>
          <a:ln w="12700">
            <a:solidFill>
              <a:srgbClr val="17150F"/>
            </a:solidFill>
            <a:prstDash val="solid"/>
          </a:ln>
        </p:spPr>
      </p:sp>
      <p:sp>
        <p:nvSpPr>
          <p:cNvPr id="4" name="Text 2"/>
          <p:cNvSpPr/>
          <p:nvPr/>
        </p:nvSpPr>
        <p:spPr>
          <a:xfrm>
            <a:off x="768096" y="548640"/>
            <a:ext cx="2926080" cy="256032"/>
          </a:xfrm>
          <a:prstGeom prst="rect">
            <a:avLst/>
          </a:prstGeom>
          <a:noFill/>
          <a:ln/>
        </p:spPr>
        <p:txBody>
          <a:bodyPr wrap="square" lIns="0" tIns="0" rIns="0" bIns="0" rtlCol="0" anchor="ctr"/>
          <a:lstStyle/>
          <a:p>
            <a:pPr indent="0" marL="0">
              <a:buNone/>
            </a:pPr>
            <a:r>
              <a:rPr lang="en-US" sz="1200" b="1" dirty="0">
                <a:solidFill>
                  <a:srgbClr val="17150F"/>
                </a:solidFill>
                <a:latin typeface="Arial" pitchFamily="34" charset="0"/>
                <a:ea typeface="Arial" pitchFamily="34" charset="-122"/>
                <a:cs typeface="Arial" pitchFamily="34" charset="-120"/>
              </a:rPr>
              <a:t>statementofwork.org</a:t>
            </a:r>
            <a:endParaRPr lang="en-US" sz="1200" dirty="0"/>
          </a:p>
        </p:txBody>
      </p:sp>
      <p:sp>
        <p:nvSpPr>
          <p:cNvPr id="5" name="Shape 3"/>
          <p:cNvSpPr/>
          <p:nvPr/>
        </p:nvSpPr>
        <p:spPr>
          <a:xfrm>
            <a:off x="457200" y="6355080"/>
            <a:ext cx="11277295" cy="10058"/>
          </a:xfrm>
          <a:prstGeom prst="rect">
            <a:avLst/>
          </a:prstGeom>
          <a:solidFill>
            <a:srgbClr val="17150F"/>
          </a:solidFill>
          <a:ln w="12700">
            <a:solidFill>
              <a:srgbClr val="17150F"/>
            </a:solidFill>
            <a:prstDash val="solid"/>
          </a:ln>
        </p:spPr>
      </p:sp>
      <p:sp>
        <p:nvSpPr>
          <p:cNvPr id="6" name="Text 4"/>
          <p:cNvSpPr/>
          <p:nvPr/>
        </p:nvSpPr>
        <p:spPr>
          <a:xfrm>
            <a:off x="457200" y="6446520"/>
            <a:ext cx="5486400" cy="274320"/>
          </a:xfrm>
          <a:prstGeom prst="rect">
            <a:avLst/>
          </a:prstGeom>
          <a:noFill/>
          <a:ln/>
        </p:spPr>
        <p:txBody>
          <a:bodyPr wrap="square" lIns="0" tIns="0" rIns="0" bIns="0" rtlCol="0" anchor="ctr"/>
          <a:lstStyle/>
          <a:p>
            <a:pPr indent="0" marL="0">
              <a:buNone/>
            </a:pPr>
            <a:r>
              <a:rPr lang="en-US" sz="900" b="1" spc="200" kern="0" dirty="0">
                <a:solidFill>
                  <a:srgbClr val="847E6E"/>
                </a:solidFill>
                <a:latin typeface="Consolas" pitchFamily="34" charset="0"/>
                <a:ea typeface="Consolas" pitchFamily="34" charset="-122"/>
                <a:cs typeface="Consolas" pitchFamily="34" charset="-120"/>
              </a:rPr>
              <a:t>STATEMENTOFWORK.ORG</a:t>
            </a:r>
            <a:endParaRPr lang="en-US" sz="900" dirty="0"/>
          </a:p>
        </p:txBody>
      </p:sp>
      <p:sp>
        <p:nvSpPr>
          <p:cNvPr id="7" name="Text 5"/>
          <p:cNvSpPr/>
          <p:nvPr/>
        </p:nvSpPr>
        <p:spPr>
          <a:xfrm>
            <a:off x="10820095" y="6446520"/>
            <a:ext cx="914400" cy="274320"/>
          </a:xfrm>
          <a:prstGeom prst="rect">
            <a:avLst/>
          </a:prstGeom>
          <a:noFill/>
          <a:ln/>
        </p:spPr>
        <p:txBody>
          <a:bodyPr wrap="square" lIns="0" tIns="0" rIns="0" bIns="0" rtlCol="0" anchor="ctr"/>
          <a:lstStyle/>
          <a:p>
            <a:pPr algn="r" indent="0" marL="0">
              <a:buNone/>
            </a:pPr>
            <a:endParaRPr lang="en-US" sz="900" dirty="0"/>
          </a:p>
        </p:txBody>
      </p:sp>
      <p:sp>
        <p:nvSpPr>
          <p:cNvPr id="8" name="Text 6"/>
          <p:cNvSpPr/>
          <p:nvPr>
            <p:ph idx="106" hasCustomPrompt="1"/>
          </p:nvPr>
        </p:nvSpPr>
        <p:spPr>
          <a:xfrm>
            <a:off x="10820095" y="6446520"/>
            <a:ext cx="914400" cy="274320"/>
          </a:xfrm>
          <a:prstGeom prst="rect">
            <a:avLst/>
          </a:prstGeom>
          <a:noFill/>
          <a:ln/>
        </p:spPr>
        <p:txBody>
          <a:bodyPr wrap="square" rtlCol="0"/>
          <a:lstStyle>
            <a:lvl1pPr algn="r" indent="0" marL="0">
              <a:buNone/>
              <a:defRPr lang="en-US" sz="900" b="1" dirty="0">
                <a:solidFill>
                  <a:srgbClr val="847E6E"/>
                </a:solidFill>
                <a:latin typeface="Consolas" pitchFamily="34" charset="0"/>
                <a:ea typeface="Consolas" pitchFamily="34" charset="-122"/>
                <a:cs typeface="Consolas" pitchFamily="34" charset="-120"/>
              </a:defRPr>
            </a:lvl1pPr>
          </a:lstStyle>
          <a:p>
            <a:pPr algn="r" indent="0" marL="0">
              <a:buNone/>
            </a:pPr>
            <a:r>
              <a:rPr lang="en-US" sz="900" b="1" dirty="0">
                <a:solidFill>
                  <a:srgbClr val="847E6E"/>
                </a:solidFill>
                <a:latin typeface="Consolas" pitchFamily="34" charset="0"/>
                <a:ea typeface="Consolas" pitchFamily="34" charset="-122"/>
                <a:cs typeface="Consolas" pitchFamily="34" charset="-120"/>
              </a:rPr>
              <a:t>01</a:t>
            </a:r>
            <a:endParaRPr lang="en-US" sz="9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OW_INK">
    <p:bg>
      <p:bgPr>
        <a:solidFill>
          <a:srgbClr val="17150F"/>
        </a:solidFill>
      </p:bgPr>
    </p:bg>
    <p:spTree>
      <p:nvGrpSpPr>
        <p:cNvPr id="1" name=""/>
        <p:cNvGrpSpPr/>
        <p:nvPr/>
      </p:nvGrpSpPr>
      <p:grpSpPr>
        <a:xfrm>
          <a:off x="0" y="0"/>
          <a:ext cx="0" cy="0"/>
          <a:chOff x="0" y="0"/>
          <a:chExt cx="0" cy="0"/>
        </a:xfrm>
      </p:grpSpPr>
      <p:sp>
        <p:nvSpPr>
          <p:cNvPr id="2" name="Shape 0"/>
          <p:cNvSpPr/>
          <p:nvPr/>
        </p:nvSpPr>
        <p:spPr>
          <a:xfrm>
            <a:off x="457200" y="457200"/>
            <a:ext cx="11277295" cy="10058"/>
          </a:xfrm>
          <a:prstGeom prst="rect">
            <a:avLst/>
          </a:prstGeom>
          <a:solidFill>
            <a:srgbClr val="D9E4C9"/>
          </a:solidFill>
          <a:ln w="12700">
            <a:solidFill>
              <a:srgbClr val="D9E4C9"/>
            </a:solidFill>
            <a:prstDash val="solid"/>
          </a:ln>
        </p:spPr>
      </p:sp>
      <p:sp>
        <p:nvSpPr>
          <p:cNvPr id="3" name="Shape 1"/>
          <p:cNvSpPr/>
          <p:nvPr/>
        </p:nvSpPr>
        <p:spPr>
          <a:xfrm>
            <a:off x="457200" y="566928"/>
            <a:ext cx="219456" cy="219456"/>
          </a:xfrm>
          <a:prstGeom prst="rect">
            <a:avLst/>
          </a:prstGeom>
          <a:solidFill>
            <a:srgbClr val="D9E4C9"/>
          </a:solidFill>
          <a:ln w="12700">
            <a:solidFill>
              <a:srgbClr val="D9E4C9"/>
            </a:solidFill>
            <a:prstDash val="solid"/>
          </a:ln>
        </p:spPr>
      </p:sp>
      <p:sp>
        <p:nvSpPr>
          <p:cNvPr id="4" name="Text 2"/>
          <p:cNvSpPr/>
          <p:nvPr/>
        </p:nvSpPr>
        <p:spPr>
          <a:xfrm>
            <a:off x="768096" y="548640"/>
            <a:ext cx="2926080" cy="256032"/>
          </a:xfrm>
          <a:prstGeom prst="rect">
            <a:avLst/>
          </a:prstGeom>
          <a:noFill/>
          <a:ln/>
        </p:spPr>
        <p:txBody>
          <a:bodyPr wrap="square" lIns="0" tIns="0" rIns="0" bIns="0" rtlCol="0" anchor="ctr"/>
          <a:lstStyle/>
          <a:p>
            <a:pPr indent="0" marL="0">
              <a:buNone/>
            </a:pPr>
            <a:r>
              <a:rPr lang="en-US" sz="1200" b="1" dirty="0">
                <a:solidFill>
                  <a:srgbClr val="F1ECE0"/>
                </a:solidFill>
                <a:latin typeface="Arial" pitchFamily="34" charset="0"/>
                <a:ea typeface="Arial" pitchFamily="34" charset="-122"/>
                <a:cs typeface="Arial" pitchFamily="34" charset="-120"/>
              </a:rPr>
              <a:t>statementofwork.org</a:t>
            </a:r>
            <a:endParaRPr lang="en-US" sz="1200" dirty="0"/>
          </a:p>
        </p:txBody>
      </p:sp>
      <p:sp>
        <p:nvSpPr>
          <p:cNvPr id="5" name="Shape 3"/>
          <p:cNvSpPr/>
          <p:nvPr/>
        </p:nvSpPr>
        <p:spPr>
          <a:xfrm>
            <a:off x="457200" y="6355080"/>
            <a:ext cx="11277295" cy="10058"/>
          </a:xfrm>
          <a:prstGeom prst="rect">
            <a:avLst/>
          </a:prstGeom>
          <a:solidFill>
            <a:srgbClr val="D9E4C9"/>
          </a:solidFill>
          <a:ln w="12700">
            <a:solidFill>
              <a:srgbClr val="D9E4C9"/>
            </a:solidFill>
            <a:prstDash val="solid"/>
          </a:ln>
        </p:spPr>
      </p:sp>
      <p:sp>
        <p:nvSpPr>
          <p:cNvPr id="6" name="Text 4"/>
          <p:cNvSpPr/>
          <p:nvPr/>
        </p:nvSpPr>
        <p:spPr>
          <a:xfrm>
            <a:off x="457200" y="6446520"/>
            <a:ext cx="5486400" cy="274320"/>
          </a:xfrm>
          <a:prstGeom prst="rect">
            <a:avLst/>
          </a:prstGeom>
          <a:noFill/>
          <a:ln/>
        </p:spPr>
        <p:txBody>
          <a:bodyPr wrap="square" lIns="0" tIns="0" rIns="0" bIns="0" rtlCol="0" anchor="ctr"/>
          <a:lstStyle/>
          <a:p>
            <a:pPr indent="0" marL="0">
              <a:buNone/>
            </a:pPr>
            <a:r>
              <a:rPr lang="en-US" sz="900" b="1" spc="200" kern="0" dirty="0">
                <a:solidFill>
                  <a:srgbClr val="8B8778"/>
                </a:solidFill>
                <a:latin typeface="Consolas" pitchFamily="34" charset="0"/>
                <a:ea typeface="Consolas" pitchFamily="34" charset="-122"/>
                <a:cs typeface="Consolas" pitchFamily="34" charset="-120"/>
              </a:rPr>
              <a:t>STATEMENTOFWORK.ORG</a:t>
            </a:r>
            <a:endParaRPr lang="en-US" sz="900" dirty="0"/>
          </a:p>
        </p:txBody>
      </p:sp>
      <p:sp>
        <p:nvSpPr>
          <p:cNvPr id="7" name="Text 5"/>
          <p:cNvSpPr/>
          <p:nvPr>
            <p:ph idx="105" hasCustomPrompt="1"/>
          </p:nvPr>
        </p:nvSpPr>
        <p:spPr>
          <a:xfrm>
            <a:off x="10820095" y="6446520"/>
            <a:ext cx="914400" cy="274320"/>
          </a:xfrm>
          <a:prstGeom prst="rect">
            <a:avLst/>
          </a:prstGeom>
          <a:noFill/>
          <a:ln/>
        </p:spPr>
        <p:txBody>
          <a:bodyPr wrap="square" rtlCol="0"/>
          <a:lstStyle>
            <a:lvl1pPr algn="r" indent="0" marL="0">
              <a:buNone/>
              <a:defRPr lang="en-US" sz="900" b="1" dirty="0">
                <a:solidFill>
                  <a:srgbClr val="8B8778"/>
                </a:solidFill>
                <a:latin typeface="Consolas" pitchFamily="34" charset="0"/>
                <a:ea typeface="Consolas" pitchFamily="34" charset="-122"/>
                <a:cs typeface="Consolas" pitchFamily="34" charset="-120"/>
              </a:defRPr>
            </a:lvl1pPr>
          </a:lstStyle>
          <a:p>
            <a:pPr algn="r" indent="0" marL="0">
              <a:buNone/>
            </a:pPr>
            <a:r>
              <a:rPr lang="en-US" sz="900" b="1" dirty="0">
                <a:solidFill>
                  <a:srgbClr val="8B8778"/>
                </a:solidFill>
                <a:latin typeface="Consolas" pitchFamily="34" charset="0"/>
                <a:ea typeface="Consolas" pitchFamily="34" charset="-122"/>
                <a:cs typeface="Consolas" pitchFamily="34" charset="-120"/>
              </a:rPr>
              <a:t>01</a:t>
            </a:r>
            <a:endParaRPr lang="en-US" sz="900" dirty="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457200" y="960120"/>
            <a:ext cx="2926080" cy="329184"/>
          </a:xfrm>
          <a:prstGeom prst="rect">
            <a:avLst/>
          </a:prstGeom>
          <a:solidFill>
            <a:srgbClr val="D9E4C9"/>
          </a:solidFill>
          <a:ln w="12700">
            <a:solidFill>
              <a:srgbClr val="D9E4C9"/>
            </a:solidFill>
            <a:prstDash val="solid"/>
          </a:ln>
        </p:spPr>
      </p:sp>
      <p:sp>
        <p:nvSpPr>
          <p:cNvPr id="3" name="Text 1"/>
          <p:cNvSpPr/>
          <p:nvPr/>
        </p:nvSpPr>
        <p:spPr>
          <a:xfrm>
            <a:off x="457200" y="960120"/>
            <a:ext cx="2926080" cy="329184"/>
          </a:xfrm>
          <a:prstGeom prst="rect">
            <a:avLst/>
          </a:prstGeom>
          <a:noFill/>
          <a:ln/>
        </p:spPr>
        <p:txBody>
          <a:bodyPr wrap="square" lIns="0" tIns="0" rIns="0" bIns="0" rtlCol="0" anchor="ctr"/>
          <a:lstStyle/>
          <a:p>
            <a:pPr algn="ctr" indent="0" marL="0">
              <a:buNone/>
            </a:pPr>
            <a:r>
              <a:rPr lang="en-US" sz="1000" b="1" spc="300" kern="0" dirty="0">
                <a:solidFill>
                  <a:srgbClr val="17150F"/>
                </a:solidFill>
                <a:latin typeface="Consolas" pitchFamily="34" charset="0"/>
                <a:ea typeface="Consolas" pitchFamily="34" charset="-122"/>
                <a:cs typeface="Consolas" pitchFamily="34" charset="-120"/>
              </a:rPr>
              <a:t>A1 SLIDE MASTER</a:t>
            </a:r>
            <a:endParaRPr lang="en-US" sz="1000" dirty="0"/>
          </a:p>
        </p:txBody>
      </p:sp>
      <p:sp>
        <p:nvSpPr>
          <p:cNvPr id="4" name="Text 2"/>
          <p:cNvSpPr/>
          <p:nvPr/>
        </p:nvSpPr>
        <p:spPr>
          <a:xfrm>
            <a:off x="457200" y="1554480"/>
            <a:ext cx="10515600" cy="2926080"/>
          </a:xfrm>
          <a:prstGeom prst="rect">
            <a:avLst/>
          </a:prstGeom>
          <a:noFill/>
          <a:ln/>
        </p:spPr>
        <p:txBody>
          <a:bodyPr wrap="square" lIns="0" tIns="0" rIns="0" bIns="0" rtlCol="0" anchor="t"/>
          <a:lstStyle/>
          <a:p>
            <a:pPr algn="l" indent="0" marL="0">
              <a:buNone/>
            </a:pPr>
            <a:r>
              <a:rPr lang="en-US" sz="5400" b="1" spc="-100" kern="0" dirty="0">
                <a:solidFill>
                  <a:srgbClr val="F1ECE0"/>
                </a:solidFill>
                <a:latin typeface="Arial" pitchFamily="34" charset="0"/>
                <a:ea typeface="Arial" pitchFamily="34" charset="-122"/>
                <a:cs typeface="Arial" pitchFamily="34" charset="-120"/>
              </a:rPr>
              <a:t>The SoW Standard.</a:t>
            </a:r>
            <a:endParaRPr lang="en-US" sz="5400" dirty="0"/>
          </a:p>
          <a:p>
            <a:pPr algn="l" indent="0" marL="0">
              <a:buNone/>
            </a:pPr>
            <a:r>
              <a:rPr lang="en-US" sz="5400" b="1" spc="-100" kern="0" dirty="0">
                <a:solidFill>
                  <a:srgbClr val="F1ECE0"/>
                </a:solidFill>
                <a:latin typeface="Arial" pitchFamily="34" charset="0"/>
                <a:ea typeface="Arial" pitchFamily="34" charset="-122"/>
                <a:cs typeface="Arial" pitchFamily="34" charset="-120"/>
              </a:rPr>
              <a:t>Slide master for talks, decks, and reports.</a:t>
            </a:r>
            <a:endParaRPr lang="en-US" sz="5400" dirty="0"/>
          </a:p>
        </p:txBody>
      </p:sp>
      <p:sp>
        <p:nvSpPr>
          <p:cNvPr id="5" name="Text 3"/>
          <p:cNvSpPr/>
          <p:nvPr/>
        </p:nvSpPr>
        <p:spPr>
          <a:xfrm>
            <a:off x="457200" y="4617720"/>
            <a:ext cx="8229600" cy="1188720"/>
          </a:xfrm>
          <a:prstGeom prst="rect">
            <a:avLst/>
          </a:prstGeom>
          <a:noFill/>
          <a:ln/>
        </p:spPr>
        <p:txBody>
          <a:bodyPr wrap="square" lIns="0" tIns="0" rIns="0" bIns="0" rtlCol="0" anchor="t"/>
          <a:lstStyle/>
          <a:p>
            <a:pPr algn="l" indent="0" marL="0">
              <a:lnSpc>
                <a:spcPct val="135000"/>
              </a:lnSpc>
              <a:buNone/>
            </a:pPr>
            <a:r>
              <a:rPr lang="en-US" sz="1600" dirty="0">
                <a:solidFill>
                  <a:srgbClr val="BFBAAA"/>
                </a:solidFill>
                <a:latin typeface="Arial" pitchFamily="34" charset="0"/>
                <a:ea typeface="Arial" pitchFamily="34" charset="-122"/>
                <a:cs typeface="Arial" pitchFamily="34" charset="-120"/>
              </a:rPr>
              <a:t>Mirrors the design system used across statementofwork.org: cream page, ink text, sage and butter accents, square corners, mono captions.</a:t>
            </a:r>
            <a:endParaRPr lang="en-US" sz="1600" dirty="0"/>
          </a:p>
        </p:txBody>
      </p:sp>
      <p:sp>
        <p:nvSpPr>
          <p:cNvPr id="7" name="Text 5"/>
          <p:cNvSpPr/>
          <p:nvPr>
            <p:ph idx="105" hasCustomPrompt="1"/>
          </p:nvPr>
        </p:nvSpPr>
        <p:spPr>
          <a:xfrm>
            <a:off x="10820095" y="6446520"/>
            <a:ext cx="914400" cy="274320"/>
          </a:xfrm>
          <a:prstGeom prst="rect">
            <a:avLst/>
          </a:prstGeom>
          <a:noFill/>
          <a:ln/>
        </p:spPr>
        <p:txBody>
          <a:bodyPr wrap="square" lIns="0" tIns="0" rIns="0" bIns="0" rtlCol="0" anchor="ctr"/>
          <a:lstStyle/>
          <a:p>
            <a:pPr algn="r" indent="0" marL="0">
              <a:buNone/>
            </a:pP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57200" y="1097280"/>
            <a:ext cx="3657600" cy="822960"/>
          </a:xfrm>
          <a:prstGeom prst="rect">
            <a:avLst/>
          </a:prstGeom>
          <a:noFill/>
          <a:ln/>
        </p:spPr>
        <p:txBody>
          <a:bodyPr wrap="square" lIns="0" tIns="0" rIns="0" bIns="0" rtlCol="0" anchor="t"/>
          <a:lstStyle/>
          <a:p>
            <a:pPr algn="l" indent="0" marL="0">
              <a:buNone/>
            </a:pPr>
            <a:r>
              <a:rPr lang="en-US" sz="7200" b="1" spc="-200" kern="0" dirty="0">
                <a:solidFill>
                  <a:srgbClr val="F1DE9B"/>
                </a:solidFill>
                <a:latin typeface="Consolas" pitchFamily="34" charset="0"/>
                <a:ea typeface="Consolas" pitchFamily="34" charset="-122"/>
                <a:cs typeface="Consolas" pitchFamily="34" charset="-120"/>
              </a:rPr>
              <a:t>01</a:t>
            </a:r>
            <a:endParaRPr lang="en-US" sz="7200" dirty="0"/>
          </a:p>
        </p:txBody>
      </p:sp>
      <p:sp>
        <p:nvSpPr>
          <p:cNvPr id="3" name="Text 1"/>
          <p:cNvSpPr/>
          <p:nvPr/>
        </p:nvSpPr>
        <p:spPr>
          <a:xfrm>
            <a:off x="457200" y="2377440"/>
            <a:ext cx="10515600" cy="1280160"/>
          </a:xfrm>
          <a:prstGeom prst="rect">
            <a:avLst/>
          </a:prstGeom>
          <a:noFill/>
          <a:ln/>
        </p:spPr>
        <p:txBody>
          <a:bodyPr wrap="square" lIns="0" tIns="0" rIns="0" bIns="0" rtlCol="0" anchor="t"/>
          <a:lstStyle/>
          <a:p>
            <a:pPr algn="l" indent="0" marL="0">
              <a:buNone/>
            </a:pPr>
            <a:r>
              <a:rPr lang="en-US" sz="5600" b="1" spc="-100" kern="0" dirty="0">
                <a:solidFill>
                  <a:srgbClr val="F1ECE0"/>
                </a:solidFill>
                <a:latin typeface="Arial" pitchFamily="34" charset="0"/>
                <a:ea typeface="Arial" pitchFamily="34" charset="-122"/>
                <a:cs typeface="Arial" pitchFamily="34" charset="-120"/>
              </a:rPr>
              <a:t>Section divider</a:t>
            </a:r>
            <a:endParaRPr lang="en-US" sz="5600" dirty="0"/>
          </a:p>
        </p:txBody>
      </p:sp>
      <p:sp>
        <p:nvSpPr>
          <p:cNvPr id="4" name="Shape 2"/>
          <p:cNvSpPr/>
          <p:nvPr/>
        </p:nvSpPr>
        <p:spPr>
          <a:xfrm>
            <a:off x="457200" y="4023360"/>
            <a:ext cx="1371600" cy="18288"/>
          </a:xfrm>
          <a:prstGeom prst="rect">
            <a:avLst/>
          </a:prstGeom>
          <a:solidFill>
            <a:srgbClr val="F1DE9B"/>
          </a:solidFill>
          <a:ln w="12700">
            <a:solidFill>
              <a:srgbClr val="F1DE9B"/>
            </a:solidFill>
            <a:prstDash val="solid"/>
          </a:ln>
        </p:spPr>
      </p:sp>
      <p:sp>
        <p:nvSpPr>
          <p:cNvPr id="5" name="Text 3"/>
          <p:cNvSpPr/>
          <p:nvPr/>
        </p:nvSpPr>
        <p:spPr>
          <a:xfrm>
            <a:off x="457200" y="4160520"/>
            <a:ext cx="7772400" cy="914400"/>
          </a:xfrm>
          <a:prstGeom prst="rect">
            <a:avLst/>
          </a:prstGeom>
          <a:noFill/>
          <a:ln/>
        </p:spPr>
        <p:txBody>
          <a:bodyPr wrap="square" lIns="0" tIns="0" rIns="0" bIns="0" rtlCol="0" anchor="t"/>
          <a:lstStyle/>
          <a:p>
            <a:pPr algn="l" indent="0" marL="0">
              <a:lnSpc>
                <a:spcPct val="135000"/>
              </a:lnSpc>
              <a:buNone/>
            </a:pPr>
            <a:r>
              <a:rPr lang="en-US" sz="1600" dirty="0">
                <a:solidFill>
                  <a:srgbClr val="BFBAAA"/>
                </a:solidFill>
                <a:latin typeface="Arial" pitchFamily="34" charset="0"/>
                <a:ea typeface="Arial" pitchFamily="34" charset="-122"/>
                <a:cs typeface="Arial" pitchFamily="34" charset="-120"/>
              </a:rPr>
              <a:t>Use one per major part of the talk. Numbered in mono to mirror the site's spec-sheet feel.</a:t>
            </a:r>
            <a:endParaRPr lang="en-US" sz="1600" dirty="0"/>
          </a:p>
        </p:txBody>
      </p:sp>
      <p:sp>
        <p:nvSpPr>
          <p:cNvPr id="7" name="Text 5"/>
          <p:cNvSpPr/>
          <p:nvPr>
            <p:ph idx="105" hasCustomPrompt="1"/>
          </p:nvPr>
        </p:nvSpPr>
        <p:spPr>
          <a:xfrm>
            <a:off x="10820095" y="6446520"/>
            <a:ext cx="914400" cy="274320"/>
          </a:xfrm>
          <a:prstGeom prst="rect">
            <a:avLst/>
          </a:prstGeom>
          <a:noFill/>
          <a:ln/>
        </p:spPr>
        <p:txBody>
          <a:bodyPr wrap="square" lIns="0" tIns="0" rIns="0" bIns="0" rtlCol="0" anchor="ctr"/>
          <a:lstStyle/>
          <a:p>
            <a:pPr algn="r" indent="0" marL="0">
              <a:buNone/>
            </a:pP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457200" y="1051560"/>
            <a:ext cx="2377440" cy="310896"/>
          </a:xfrm>
          <a:prstGeom prst="rect">
            <a:avLst/>
          </a:prstGeom>
          <a:solidFill>
            <a:srgbClr val="D9E4C9"/>
          </a:solidFill>
          <a:ln w="12700">
            <a:solidFill>
              <a:srgbClr val="D9E4C9"/>
            </a:solidFill>
            <a:prstDash val="solid"/>
          </a:ln>
        </p:spPr>
      </p:sp>
      <p:sp>
        <p:nvSpPr>
          <p:cNvPr id="3" name="Text 1"/>
          <p:cNvSpPr/>
          <p:nvPr/>
        </p:nvSpPr>
        <p:spPr>
          <a:xfrm>
            <a:off x="457200" y="1051560"/>
            <a:ext cx="2377440" cy="310896"/>
          </a:xfrm>
          <a:prstGeom prst="rect">
            <a:avLst/>
          </a:prstGeom>
          <a:noFill/>
          <a:ln/>
        </p:spPr>
        <p:txBody>
          <a:bodyPr wrap="square" lIns="0" tIns="0" rIns="0" bIns="0" rtlCol="0" anchor="ctr"/>
          <a:lstStyle/>
          <a:p>
            <a:pPr algn="ctr" indent="0" marL="0">
              <a:buNone/>
            </a:pPr>
            <a:r>
              <a:rPr lang="en-US" sz="1000" b="1" spc="300" kern="0" dirty="0">
                <a:solidFill>
                  <a:srgbClr val="17150F"/>
                </a:solidFill>
                <a:latin typeface="Consolas" pitchFamily="34" charset="0"/>
                <a:ea typeface="Consolas" pitchFamily="34" charset="-122"/>
                <a:cs typeface="Consolas" pitchFamily="34" charset="-120"/>
              </a:rPr>
              <a:t>CONTENT SLIDE</a:t>
            </a:r>
            <a:endParaRPr lang="en-US" sz="1000" dirty="0"/>
          </a:p>
        </p:txBody>
      </p:sp>
      <p:sp>
        <p:nvSpPr>
          <p:cNvPr id="4" name="Text 2"/>
          <p:cNvSpPr/>
          <p:nvPr/>
        </p:nvSpPr>
        <p:spPr>
          <a:xfrm>
            <a:off x="457200" y="1554480"/>
            <a:ext cx="11277295" cy="1737360"/>
          </a:xfrm>
          <a:prstGeom prst="rect">
            <a:avLst/>
          </a:prstGeom>
          <a:noFill/>
          <a:ln/>
        </p:spPr>
        <p:txBody>
          <a:bodyPr wrap="square" lIns="0" tIns="0" rIns="0" bIns="0" rtlCol="0" anchor="t"/>
          <a:lstStyle/>
          <a:p>
            <a:pPr algn="l" indent="0" marL="0">
              <a:buNone/>
            </a:pPr>
            <a:r>
              <a:rPr lang="en-US" sz="4400" b="1" spc="-100" kern="0" dirty="0">
                <a:solidFill>
                  <a:srgbClr val="17150F"/>
                </a:solidFill>
                <a:latin typeface="Arial" pitchFamily="34" charset="0"/>
                <a:ea typeface="Arial" pitchFamily="34" charset="-122"/>
                <a:cs typeface="Arial" pitchFamily="34" charset="-120"/>
              </a:rPr>
              <a:t>Title left, points right.</a:t>
            </a:r>
            <a:endParaRPr lang="en-US" sz="4400" dirty="0"/>
          </a:p>
        </p:txBody>
      </p:sp>
      <p:sp>
        <p:nvSpPr>
          <p:cNvPr id="5" name="Text 3"/>
          <p:cNvSpPr/>
          <p:nvPr/>
        </p:nvSpPr>
        <p:spPr>
          <a:xfrm>
            <a:off x="6035040" y="1737360"/>
            <a:ext cx="5669280" cy="4206240"/>
          </a:xfrm>
          <a:prstGeom prst="rect">
            <a:avLst/>
          </a:prstGeom>
          <a:noFill/>
          <a:ln/>
        </p:spPr>
        <p:txBody>
          <a:bodyPr wrap="square" lIns="0" tIns="0" rIns="0" bIns="0" rtlCol="0" anchor="t"/>
          <a:lstStyle/>
          <a:p>
            <a:pPr algn="l" marL="342900" indent="-342900">
              <a:lnSpc>
                <a:spcPct val="140000"/>
              </a:lnSpc>
              <a:spcAft>
                <a:spcPts val="1000"/>
              </a:spcAft>
              <a:buSzPct val="100000"/>
              <a:buChar char="■"/>
            </a:pPr>
            <a:r>
              <a:rPr lang="en-US" sz="1800" dirty="0">
                <a:solidFill>
                  <a:srgbClr val="17150F"/>
                </a:solidFill>
                <a:latin typeface="Arial" pitchFamily="34" charset="0"/>
                <a:ea typeface="Arial" pitchFamily="34" charset="-122"/>
                <a:cs typeface="Arial" pitchFamily="34" charset="-120"/>
              </a:rPr>
              <a:t>One idea per bullet, plain language, no jargon.</a:t>
            </a:r>
            <a:endParaRPr lang="en-US" sz="1800" dirty="0"/>
          </a:p>
          <a:p>
            <a:pPr algn="l" marL="342900" indent="-342900">
              <a:lnSpc>
                <a:spcPct val="140000"/>
              </a:lnSpc>
              <a:spcAft>
                <a:spcPts val="1000"/>
              </a:spcAft>
              <a:buSzPct val="100000"/>
              <a:buChar char="■"/>
            </a:pPr>
            <a:r>
              <a:rPr lang="en-US" sz="1800" dirty="0">
                <a:solidFill>
                  <a:srgbClr val="17150F"/>
                </a:solidFill>
                <a:latin typeface="Arial" pitchFamily="34" charset="0"/>
                <a:ea typeface="Arial" pitchFamily="34" charset="-122"/>
                <a:cs typeface="Arial" pitchFamily="34" charset="-120"/>
              </a:rPr>
              <a:t>Titles say what the slide is about, not the section it belongs to.</a:t>
            </a:r>
            <a:endParaRPr lang="en-US" sz="1800" dirty="0"/>
          </a:p>
          <a:p>
            <a:pPr algn="l" marL="342900" indent="-342900">
              <a:lnSpc>
                <a:spcPct val="140000"/>
              </a:lnSpc>
              <a:spcAft>
                <a:spcPts val="1000"/>
              </a:spcAft>
              <a:buSzPct val="100000"/>
              <a:buChar char="■"/>
            </a:pPr>
            <a:r>
              <a:rPr lang="en-US" sz="1800" dirty="0">
                <a:solidFill>
                  <a:srgbClr val="17150F"/>
                </a:solidFill>
                <a:latin typeface="Arial" pitchFamily="34" charset="0"/>
                <a:ea typeface="Arial" pitchFamily="34" charset="-122"/>
                <a:cs typeface="Arial" pitchFamily="34" charset="-120"/>
              </a:rPr>
              <a:t>Numbers use JetBrains Mono / Consolas so they line up.</a:t>
            </a:r>
            <a:endParaRPr lang="en-US" sz="1800" dirty="0"/>
          </a:p>
          <a:p>
            <a:pPr algn="l" marL="342900" indent="-342900">
              <a:lnSpc>
                <a:spcPct val="140000"/>
              </a:lnSpc>
              <a:spcAft>
                <a:spcPts val="1000"/>
              </a:spcAft>
              <a:buSzPct val="100000"/>
              <a:buChar char="■"/>
            </a:pPr>
            <a:r>
              <a:rPr lang="en-US" sz="1800" dirty="0">
                <a:solidFill>
                  <a:srgbClr val="17150F"/>
                </a:solidFill>
                <a:latin typeface="Arial" pitchFamily="34" charset="0"/>
                <a:ea typeface="Arial" pitchFamily="34" charset="-122"/>
                <a:cs typeface="Arial" pitchFamily="34" charset="-120"/>
              </a:rPr>
              <a:t>Every visual element has a square corner. No pills except pill buttons.</a:t>
            </a:r>
            <a:endParaRPr lang="en-US" sz="1800" dirty="0"/>
          </a:p>
        </p:txBody>
      </p:sp>
      <p:sp>
        <p:nvSpPr>
          <p:cNvPr id="6" name="Text 4"/>
          <p:cNvSpPr/>
          <p:nvPr/>
        </p:nvSpPr>
        <p:spPr>
          <a:xfrm>
            <a:off x="457200" y="3566160"/>
            <a:ext cx="5120640" cy="2194560"/>
          </a:xfrm>
          <a:prstGeom prst="rect">
            <a:avLst/>
          </a:prstGeom>
          <a:noFill/>
          <a:ln/>
        </p:spPr>
        <p:txBody>
          <a:bodyPr wrap="square" lIns="0" tIns="0" rIns="0" bIns="0" rtlCol="0" anchor="t"/>
          <a:lstStyle/>
          <a:p>
            <a:pPr algn="l" indent="0" marL="0">
              <a:lnSpc>
                <a:spcPct val="145000"/>
              </a:lnSpc>
              <a:buNone/>
            </a:pPr>
            <a:r>
              <a:rPr lang="en-US" sz="1600" dirty="0">
                <a:solidFill>
                  <a:srgbClr val="4C483C"/>
                </a:solidFill>
                <a:latin typeface="Arial" pitchFamily="34" charset="0"/>
                <a:ea typeface="Arial" pitchFamily="34" charset="-122"/>
                <a:cs typeface="Arial" pitchFamily="34" charset="-120"/>
              </a:rPr>
              <a:t>Body lede goes here. Two short paragraphs at most, 16 to 18 point Arial, muted ink for anything secondary.</a:t>
            </a:r>
            <a:endParaRPr lang="en-US" sz="1600" dirty="0"/>
          </a:p>
        </p:txBody>
      </p:sp>
      <p:sp>
        <p:nvSpPr>
          <p:cNvPr id="8" name="Text 6"/>
          <p:cNvSpPr/>
          <p:nvPr>
            <p:ph idx="106" hasCustomPrompt="1"/>
          </p:nvPr>
        </p:nvSpPr>
        <p:spPr>
          <a:xfrm>
            <a:off x="10820095" y="6446520"/>
            <a:ext cx="914400" cy="274320"/>
          </a:xfrm>
          <a:prstGeom prst="rect">
            <a:avLst/>
          </a:prstGeom>
          <a:noFill/>
          <a:ln/>
        </p:spPr>
        <p:txBody>
          <a:bodyPr wrap="square" lIns="0" tIns="0" rIns="0" bIns="0" rtlCol="0" anchor="ctr"/>
          <a:lstStyle/>
          <a:p>
            <a:pPr algn="r" indent="0" marL="0">
              <a:buNone/>
            </a:pP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457200" y="1051560"/>
            <a:ext cx="2377440" cy="310896"/>
          </a:xfrm>
          <a:prstGeom prst="rect">
            <a:avLst/>
          </a:prstGeom>
          <a:solidFill>
            <a:srgbClr val="F1DE9B"/>
          </a:solidFill>
          <a:ln w="12700">
            <a:solidFill>
              <a:srgbClr val="F1DE9B"/>
            </a:solidFill>
            <a:prstDash val="solid"/>
          </a:ln>
        </p:spPr>
      </p:sp>
      <p:sp>
        <p:nvSpPr>
          <p:cNvPr id="3" name="Text 1"/>
          <p:cNvSpPr/>
          <p:nvPr/>
        </p:nvSpPr>
        <p:spPr>
          <a:xfrm>
            <a:off x="457200" y="1051560"/>
            <a:ext cx="2377440" cy="310896"/>
          </a:xfrm>
          <a:prstGeom prst="rect">
            <a:avLst/>
          </a:prstGeom>
          <a:noFill/>
          <a:ln/>
        </p:spPr>
        <p:txBody>
          <a:bodyPr wrap="square" lIns="0" tIns="0" rIns="0" bIns="0" rtlCol="0" anchor="ctr"/>
          <a:lstStyle/>
          <a:p>
            <a:pPr algn="ctr" indent="0" marL="0">
              <a:buNone/>
            </a:pPr>
            <a:r>
              <a:rPr lang="en-US" sz="1000" b="1" spc="300" kern="0" dirty="0">
                <a:solidFill>
                  <a:srgbClr val="17150F"/>
                </a:solidFill>
                <a:latin typeface="Consolas" pitchFamily="34" charset="0"/>
                <a:ea typeface="Consolas" pitchFamily="34" charset="-122"/>
                <a:cs typeface="Consolas" pitchFamily="34" charset="-120"/>
              </a:rPr>
              <a:t>STATS</a:t>
            </a:r>
            <a:endParaRPr lang="en-US" sz="1000" dirty="0"/>
          </a:p>
        </p:txBody>
      </p:sp>
      <p:sp>
        <p:nvSpPr>
          <p:cNvPr id="4" name="Text 2"/>
          <p:cNvSpPr/>
          <p:nvPr/>
        </p:nvSpPr>
        <p:spPr>
          <a:xfrm>
            <a:off x="457200" y="1554480"/>
            <a:ext cx="11277295" cy="1737360"/>
          </a:xfrm>
          <a:prstGeom prst="rect">
            <a:avLst/>
          </a:prstGeom>
          <a:noFill/>
          <a:ln/>
        </p:spPr>
        <p:txBody>
          <a:bodyPr wrap="square" lIns="0" tIns="0" rIns="0" bIns="0" rtlCol="0" anchor="t"/>
          <a:lstStyle/>
          <a:p>
            <a:pPr algn="l" indent="0" marL="0">
              <a:buNone/>
            </a:pPr>
            <a:r>
              <a:rPr lang="en-US" sz="4400" b="1" spc="-100" kern="0" dirty="0">
                <a:solidFill>
                  <a:srgbClr val="17150F"/>
                </a:solidFill>
                <a:latin typeface="Arial" pitchFamily="34" charset="0"/>
                <a:ea typeface="Arial" pitchFamily="34" charset="-122"/>
                <a:cs typeface="Arial" pitchFamily="34" charset="-120"/>
              </a:rPr>
              <a:t>Numbers first, framing after.</a:t>
            </a:r>
            <a:endParaRPr lang="en-US" sz="4400" dirty="0"/>
          </a:p>
        </p:txBody>
      </p:sp>
      <p:sp>
        <p:nvSpPr>
          <p:cNvPr id="5" name="Shape 3"/>
          <p:cNvSpPr/>
          <p:nvPr/>
        </p:nvSpPr>
        <p:spPr>
          <a:xfrm>
            <a:off x="457200" y="2743200"/>
            <a:ext cx="2682164" cy="2286000"/>
          </a:xfrm>
          <a:prstGeom prst="rect">
            <a:avLst/>
          </a:prstGeom>
          <a:solidFill>
            <a:srgbClr val="F1ECE0"/>
          </a:solidFill>
          <a:ln w="12700">
            <a:solidFill>
              <a:srgbClr val="17150F"/>
            </a:solidFill>
            <a:prstDash val="solid"/>
          </a:ln>
        </p:spPr>
      </p:sp>
      <p:sp>
        <p:nvSpPr>
          <p:cNvPr id="6" name="Text 4"/>
          <p:cNvSpPr/>
          <p:nvPr/>
        </p:nvSpPr>
        <p:spPr>
          <a:xfrm>
            <a:off x="457200" y="2834640"/>
            <a:ext cx="2682164" cy="1371600"/>
          </a:xfrm>
          <a:prstGeom prst="rect">
            <a:avLst/>
          </a:prstGeom>
          <a:noFill/>
          <a:ln/>
        </p:spPr>
        <p:txBody>
          <a:bodyPr wrap="square" lIns="152400" tIns="152400" rIns="152400" bIns="152400" rtlCol="0" anchor="t"/>
          <a:lstStyle/>
          <a:p>
            <a:pPr algn="l" indent="0" marL="0">
              <a:buNone/>
            </a:pPr>
            <a:r>
              <a:rPr lang="en-US" sz="7200" b="1" spc="-200" kern="0" dirty="0">
                <a:solidFill>
                  <a:srgbClr val="17150F"/>
                </a:solidFill>
                <a:latin typeface="Consolas" pitchFamily="34" charset="0"/>
                <a:ea typeface="Consolas" pitchFamily="34" charset="-122"/>
                <a:cs typeface="Consolas" pitchFamily="34" charset="-120"/>
              </a:rPr>
              <a:t>11</a:t>
            </a:r>
            <a:endParaRPr lang="en-US" sz="7200" dirty="0"/>
          </a:p>
        </p:txBody>
      </p:sp>
      <p:sp>
        <p:nvSpPr>
          <p:cNvPr id="7" name="Text 5"/>
          <p:cNvSpPr/>
          <p:nvPr/>
        </p:nvSpPr>
        <p:spPr>
          <a:xfrm>
            <a:off x="457200" y="4343400"/>
            <a:ext cx="2682164" cy="365760"/>
          </a:xfrm>
          <a:prstGeom prst="rect">
            <a:avLst/>
          </a:prstGeom>
          <a:noFill/>
          <a:ln/>
        </p:spPr>
        <p:txBody>
          <a:bodyPr wrap="square" lIns="152400" tIns="152400" rIns="152400" bIns="152400" rtlCol="0" anchor="t"/>
          <a:lstStyle/>
          <a:p>
            <a:pPr algn="l" indent="0" marL="0">
              <a:buNone/>
            </a:pPr>
            <a:r>
              <a:rPr lang="en-US" sz="1000" b="1" spc="300" kern="0" dirty="0">
                <a:solidFill>
                  <a:srgbClr val="4C483C"/>
                </a:solidFill>
                <a:latin typeface="Consolas" pitchFamily="34" charset="0"/>
                <a:ea typeface="Consolas" pitchFamily="34" charset="-122"/>
                <a:cs typeface="Consolas" pitchFamily="34" charset="-120"/>
              </a:rPr>
              <a:t>SECTIONS</a:t>
            </a:r>
            <a:endParaRPr lang="en-US" sz="1000" dirty="0"/>
          </a:p>
        </p:txBody>
      </p:sp>
      <p:sp>
        <p:nvSpPr>
          <p:cNvPr id="8" name="Shape 6"/>
          <p:cNvSpPr/>
          <p:nvPr/>
        </p:nvSpPr>
        <p:spPr>
          <a:xfrm>
            <a:off x="3322244" y="2743200"/>
            <a:ext cx="2682164" cy="2286000"/>
          </a:xfrm>
          <a:prstGeom prst="rect">
            <a:avLst/>
          </a:prstGeom>
          <a:solidFill>
            <a:srgbClr val="F1ECE0"/>
          </a:solidFill>
          <a:ln w="12700">
            <a:solidFill>
              <a:srgbClr val="17150F"/>
            </a:solidFill>
            <a:prstDash val="solid"/>
          </a:ln>
        </p:spPr>
      </p:sp>
      <p:sp>
        <p:nvSpPr>
          <p:cNvPr id="9" name="Text 7"/>
          <p:cNvSpPr/>
          <p:nvPr/>
        </p:nvSpPr>
        <p:spPr>
          <a:xfrm>
            <a:off x="3322244" y="2834640"/>
            <a:ext cx="2682164" cy="1371600"/>
          </a:xfrm>
          <a:prstGeom prst="rect">
            <a:avLst/>
          </a:prstGeom>
          <a:noFill/>
          <a:ln/>
        </p:spPr>
        <p:txBody>
          <a:bodyPr wrap="square" lIns="152400" tIns="152400" rIns="152400" bIns="152400" rtlCol="0" anchor="t"/>
          <a:lstStyle/>
          <a:p>
            <a:pPr algn="l" indent="0" marL="0">
              <a:buNone/>
            </a:pPr>
            <a:r>
              <a:rPr lang="en-US" sz="7200" b="1" spc="-200" kern="0" dirty="0">
                <a:solidFill>
                  <a:srgbClr val="17150F"/>
                </a:solidFill>
                <a:latin typeface="Consolas" pitchFamily="34" charset="0"/>
                <a:ea typeface="Consolas" pitchFamily="34" charset="-122"/>
                <a:cs typeface="Consolas" pitchFamily="34" charset="-120"/>
              </a:rPr>
              <a:t>51</a:t>
            </a:r>
            <a:endParaRPr lang="en-US" sz="7200" dirty="0"/>
          </a:p>
        </p:txBody>
      </p:sp>
      <p:sp>
        <p:nvSpPr>
          <p:cNvPr id="10" name="Text 8"/>
          <p:cNvSpPr/>
          <p:nvPr/>
        </p:nvSpPr>
        <p:spPr>
          <a:xfrm>
            <a:off x="3322244" y="4343400"/>
            <a:ext cx="2682164" cy="365760"/>
          </a:xfrm>
          <a:prstGeom prst="rect">
            <a:avLst/>
          </a:prstGeom>
          <a:noFill/>
          <a:ln/>
        </p:spPr>
        <p:txBody>
          <a:bodyPr wrap="square" lIns="152400" tIns="152400" rIns="152400" bIns="152400" rtlCol="0" anchor="t"/>
          <a:lstStyle/>
          <a:p>
            <a:pPr algn="l" indent="0" marL="0">
              <a:buNone/>
            </a:pPr>
            <a:r>
              <a:rPr lang="en-US" sz="1000" b="1" spc="300" kern="0" dirty="0">
                <a:solidFill>
                  <a:srgbClr val="4C483C"/>
                </a:solidFill>
                <a:latin typeface="Consolas" pitchFamily="34" charset="0"/>
                <a:ea typeface="Consolas" pitchFamily="34" charset="-122"/>
                <a:cs typeface="Consolas" pitchFamily="34" charset="-120"/>
              </a:rPr>
              <a:t>ELEMENTS</a:t>
            </a:r>
            <a:endParaRPr lang="en-US" sz="1000" dirty="0"/>
          </a:p>
        </p:txBody>
      </p:sp>
      <p:sp>
        <p:nvSpPr>
          <p:cNvPr id="11" name="Shape 9"/>
          <p:cNvSpPr/>
          <p:nvPr/>
        </p:nvSpPr>
        <p:spPr>
          <a:xfrm>
            <a:off x="6187288" y="2743200"/>
            <a:ext cx="2682164" cy="2286000"/>
          </a:xfrm>
          <a:prstGeom prst="rect">
            <a:avLst/>
          </a:prstGeom>
          <a:solidFill>
            <a:srgbClr val="F1ECE0"/>
          </a:solidFill>
          <a:ln w="12700">
            <a:solidFill>
              <a:srgbClr val="17150F"/>
            </a:solidFill>
            <a:prstDash val="solid"/>
          </a:ln>
        </p:spPr>
      </p:sp>
      <p:sp>
        <p:nvSpPr>
          <p:cNvPr id="12" name="Text 10"/>
          <p:cNvSpPr/>
          <p:nvPr/>
        </p:nvSpPr>
        <p:spPr>
          <a:xfrm>
            <a:off x="6187288" y="2834640"/>
            <a:ext cx="2682164" cy="1371600"/>
          </a:xfrm>
          <a:prstGeom prst="rect">
            <a:avLst/>
          </a:prstGeom>
          <a:noFill/>
          <a:ln/>
        </p:spPr>
        <p:txBody>
          <a:bodyPr wrap="square" lIns="152400" tIns="152400" rIns="152400" bIns="152400" rtlCol="0" anchor="t"/>
          <a:lstStyle/>
          <a:p>
            <a:pPr algn="l" indent="0" marL="0">
              <a:buNone/>
            </a:pPr>
            <a:r>
              <a:rPr lang="en-US" sz="7200" b="1" spc="-200" kern="0" dirty="0">
                <a:solidFill>
                  <a:srgbClr val="17150F"/>
                </a:solidFill>
                <a:latin typeface="Consolas" pitchFamily="34" charset="0"/>
                <a:ea typeface="Consolas" pitchFamily="34" charset="-122"/>
                <a:cs typeface="Consolas" pitchFamily="34" charset="-120"/>
              </a:rPr>
              <a:t>4</a:t>
            </a:r>
            <a:endParaRPr lang="en-US" sz="7200" dirty="0"/>
          </a:p>
        </p:txBody>
      </p:sp>
      <p:sp>
        <p:nvSpPr>
          <p:cNvPr id="13" name="Text 11"/>
          <p:cNvSpPr/>
          <p:nvPr/>
        </p:nvSpPr>
        <p:spPr>
          <a:xfrm>
            <a:off x="6187288" y="4343400"/>
            <a:ext cx="2682164" cy="365760"/>
          </a:xfrm>
          <a:prstGeom prst="rect">
            <a:avLst/>
          </a:prstGeom>
          <a:noFill/>
          <a:ln/>
        </p:spPr>
        <p:txBody>
          <a:bodyPr wrap="square" lIns="152400" tIns="152400" rIns="152400" bIns="152400" rtlCol="0" anchor="t"/>
          <a:lstStyle/>
          <a:p>
            <a:pPr algn="l" indent="0" marL="0">
              <a:buNone/>
            </a:pPr>
            <a:r>
              <a:rPr lang="en-US" sz="1000" b="1" spc="300" kern="0" dirty="0">
                <a:solidFill>
                  <a:srgbClr val="4C483C"/>
                </a:solidFill>
                <a:latin typeface="Consolas" pitchFamily="34" charset="0"/>
                <a:ea typeface="Consolas" pitchFamily="34" charset="-122"/>
                <a:cs typeface="Consolas" pitchFamily="34" charset="-120"/>
              </a:rPr>
              <a:t>ENGAGEMENT TYPES</a:t>
            </a:r>
            <a:endParaRPr lang="en-US" sz="1000" dirty="0"/>
          </a:p>
        </p:txBody>
      </p:sp>
      <p:sp>
        <p:nvSpPr>
          <p:cNvPr id="14" name="Shape 12"/>
          <p:cNvSpPr/>
          <p:nvPr/>
        </p:nvSpPr>
        <p:spPr>
          <a:xfrm>
            <a:off x="9052331" y="2743200"/>
            <a:ext cx="2682164" cy="2286000"/>
          </a:xfrm>
          <a:prstGeom prst="rect">
            <a:avLst/>
          </a:prstGeom>
          <a:solidFill>
            <a:srgbClr val="F1ECE0"/>
          </a:solidFill>
          <a:ln w="12700">
            <a:solidFill>
              <a:srgbClr val="17150F"/>
            </a:solidFill>
            <a:prstDash val="solid"/>
          </a:ln>
        </p:spPr>
      </p:sp>
      <p:sp>
        <p:nvSpPr>
          <p:cNvPr id="15" name="Text 13"/>
          <p:cNvSpPr/>
          <p:nvPr/>
        </p:nvSpPr>
        <p:spPr>
          <a:xfrm>
            <a:off x="9052331" y="2834640"/>
            <a:ext cx="2682164" cy="1371600"/>
          </a:xfrm>
          <a:prstGeom prst="rect">
            <a:avLst/>
          </a:prstGeom>
          <a:noFill/>
          <a:ln/>
        </p:spPr>
        <p:txBody>
          <a:bodyPr wrap="square" lIns="152400" tIns="152400" rIns="152400" bIns="152400" rtlCol="0" anchor="t"/>
          <a:lstStyle/>
          <a:p>
            <a:pPr algn="l" indent="0" marL="0">
              <a:buNone/>
            </a:pPr>
            <a:r>
              <a:rPr lang="en-US" sz="7200" b="1" spc="-200" kern="0" dirty="0">
                <a:solidFill>
                  <a:srgbClr val="17150F"/>
                </a:solidFill>
                <a:latin typeface="Consolas" pitchFamily="34" charset="0"/>
                <a:ea typeface="Consolas" pitchFamily="34" charset="-122"/>
                <a:cs typeface="Consolas" pitchFamily="34" charset="-120"/>
              </a:rPr>
              <a:t>3</a:t>
            </a:r>
            <a:endParaRPr lang="en-US" sz="7200" dirty="0"/>
          </a:p>
        </p:txBody>
      </p:sp>
      <p:sp>
        <p:nvSpPr>
          <p:cNvPr id="16" name="Text 14"/>
          <p:cNvSpPr/>
          <p:nvPr/>
        </p:nvSpPr>
        <p:spPr>
          <a:xfrm>
            <a:off x="9052331" y="4343400"/>
            <a:ext cx="2682164" cy="365760"/>
          </a:xfrm>
          <a:prstGeom prst="rect">
            <a:avLst/>
          </a:prstGeom>
          <a:noFill/>
          <a:ln/>
        </p:spPr>
        <p:txBody>
          <a:bodyPr wrap="square" lIns="152400" tIns="152400" rIns="152400" bIns="152400" rtlCol="0" anchor="t"/>
          <a:lstStyle/>
          <a:p>
            <a:pPr algn="l" indent="0" marL="0">
              <a:buNone/>
            </a:pPr>
            <a:r>
              <a:rPr lang="en-US" sz="1000" b="1" spc="300" kern="0" dirty="0">
                <a:solidFill>
                  <a:srgbClr val="4C483C"/>
                </a:solidFill>
                <a:latin typeface="Consolas" pitchFamily="34" charset="0"/>
                <a:ea typeface="Consolas" pitchFamily="34" charset="-122"/>
                <a:cs typeface="Consolas" pitchFamily="34" charset="-120"/>
              </a:rPr>
              <a:t>COVERAGE PROFILES</a:t>
            </a:r>
            <a:endParaRPr lang="en-US" sz="1000" dirty="0"/>
          </a:p>
        </p:txBody>
      </p:sp>
      <p:sp>
        <p:nvSpPr>
          <p:cNvPr id="17" name="Text 15"/>
          <p:cNvSpPr/>
          <p:nvPr/>
        </p:nvSpPr>
        <p:spPr>
          <a:xfrm>
            <a:off x="457200" y="5349240"/>
            <a:ext cx="10515600" cy="548640"/>
          </a:xfrm>
          <a:prstGeom prst="rect">
            <a:avLst/>
          </a:prstGeom>
          <a:noFill/>
          <a:ln/>
        </p:spPr>
        <p:txBody>
          <a:bodyPr wrap="square" lIns="0" tIns="0" rIns="0" bIns="0" rtlCol="0" anchor="t"/>
          <a:lstStyle/>
          <a:p>
            <a:pPr algn="l" indent="0" marL="0">
              <a:buNone/>
            </a:pPr>
            <a:r>
              <a:rPr lang="en-US" sz="1400" i="1" dirty="0">
                <a:solidFill>
                  <a:srgbClr val="847E6E"/>
                </a:solidFill>
                <a:latin typeface="Arial" pitchFamily="34" charset="0"/>
                <a:ea typeface="Arial" pitchFamily="34" charset="-122"/>
                <a:cs typeface="Arial" pitchFamily="34" charset="-120"/>
              </a:rPr>
              <a:t>Every cell has one square, one hairline border, and one mono caption. No accent stripes.</a:t>
            </a:r>
            <a:endParaRPr lang="en-US" sz="1400" dirty="0"/>
          </a:p>
        </p:txBody>
      </p:sp>
      <p:sp>
        <p:nvSpPr>
          <p:cNvPr id="19" name="Text 6"/>
          <p:cNvSpPr/>
          <p:nvPr>
            <p:ph idx="106" hasCustomPrompt="1"/>
          </p:nvPr>
        </p:nvSpPr>
        <p:spPr>
          <a:xfrm>
            <a:off x="10820095" y="6446520"/>
            <a:ext cx="914400" cy="274320"/>
          </a:xfrm>
          <a:prstGeom prst="rect">
            <a:avLst/>
          </a:prstGeom>
          <a:noFill/>
          <a:ln/>
        </p:spPr>
        <p:txBody>
          <a:bodyPr wrap="square" lIns="0" tIns="0" rIns="0" bIns="0" rtlCol="0" anchor="ctr"/>
          <a:lstStyle/>
          <a:p>
            <a:pPr algn="r" indent="0" marL="0">
              <a:buNone/>
            </a:pP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457200" y="1051560"/>
            <a:ext cx="2377440" cy="310896"/>
          </a:xfrm>
          <a:prstGeom prst="rect">
            <a:avLst/>
          </a:prstGeom>
          <a:solidFill>
            <a:srgbClr val="D9E4C9"/>
          </a:solidFill>
          <a:ln w="12700">
            <a:solidFill>
              <a:srgbClr val="D9E4C9"/>
            </a:solidFill>
            <a:prstDash val="solid"/>
          </a:ln>
        </p:spPr>
      </p:sp>
      <p:sp>
        <p:nvSpPr>
          <p:cNvPr id="3" name="Text 1"/>
          <p:cNvSpPr/>
          <p:nvPr/>
        </p:nvSpPr>
        <p:spPr>
          <a:xfrm>
            <a:off x="457200" y="1051560"/>
            <a:ext cx="2377440" cy="310896"/>
          </a:xfrm>
          <a:prstGeom prst="rect">
            <a:avLst/>
          </a:prstGeom>
          <a:noFill/>
          <a:ln/>
        </p:spPr>
        <p:txBody>
          <a:bodyPr wrap="square" lIns="0" tIns="0" rIns="0" bIns="0" rtlCol="0" anchor="ctr"/>
          <a:lstStyle/>
          <a:p>
            <a:pPr algn="ctr" indent="0" marL="0">
              <a:buNone/>
            </a:pPr>
            <a:r>
              <a:rPr lang="en-US" sz="1000" b="1" spc="300" kern="0" dirty="0">
                <a:solidFill>
                  <a:srgbClr val="17150F"/>
                </a:solidFill>
                <a:latin typeface="Consolas" pitchFamily="34" charset="0"/>
                <a:ea typeface="Consolas" pitchFamily="34" charset="-122"/>
                <a:cs typeface="Consolas" pitchFamily="34" charset="-120"/>
              </a:rPr>
              <a:t>TWO COLUMN</a:t>
            </a:r>
            <a:endParaRPr lang="en-US" sz="1000" dirty="0"/>
          </a:p>
        </p:txBody>
      </p:sp>
      <p:sp>
        <p:nvSpPr>
          <p:cNvPr id="4" name="Text 2"/>
          <p:cNvSpPr/>
          <p:nvPr/>
        </p:nvSpPr>
        <p:spPr>
          <a:xfrm>
            <a:off x="457200" y="1554480"/>
            <a:ext cx="11277295" cy="1737360"/>
          </a:xfrm>
          <a:prstGeom prst="rect">
            <a:avLst/>
          </a:prstGeom>
          <a:noFill/>
          <a:ln/>
        </p:spPr>
        <p:txBody>
          <a:bodyPr wrap="square" lIns="0" tIns="0" rIns="0" bIns="0" rtlCol="0" anchor="t"/>
          <a:lstStyle/>
          <a:p>
            <a:pPr algn="l" indent="0" marL="0">
              <a:buNone/>
            </a:pPr>
            <a:r>
              <a:rPr lang="en-US" sz="4400" b="1" spc="-100" kern="0" dirty="0">
                <a:solidFill>
                  <a:srgbClr val="17150F"/>
                </a:solidFill>
                <a:latin typeface="Arial" pitchFamily="34" charset="0"/>
                <a:ea typeface="Arial" pitchFamily="34" charset="-122"/>
                <a:cs typeface="Arial" pitchFamily="34" charset="-120"/>
              </a:rPr>
              <a:t>Left visual, right words.</a:t>
            </a:r>
            <a:endParaRPr lang="en-US" sz="4400" dirty="0"/>
          </a:p>
        </p:txBody>
      </p:sp>
      <p:sp>
        <p:nvSpPr>
          <p:cNvPr id="5" name="Shape 3"/>
          <p:cNvSpPr/>
          <p:nvPr/>
        </p:nvSpPr>
        <p:spPr>
          <a:xfrm>
            <a:off x="457200" y="2743200"/>
            <a:ext cx="5120640" cy="3200400"/>
          </a:xfrm>
          <a:prstGeom prst="rect">
            <a:avLst/>
          </a:prstGeom>
          <a:solidFill>
            <a:srgbClr val="17150F"/>
          </a:solidFill>
          <a:ln w="12700">
            <a:solidFill>
              <a:srgbClr val="17150F"/>
            </a:solidFill>
            <a:prstDash val="solid"/>
          </a:ln>
        </p:spPr>
      </p:sp>
      <p:sp>
        <p:nvSpPr>
          <p:cNvPr id="6" name="Text 4"/>
          <p:cNvSpPr/>
          <p:nvPr/>
        </p:nvSpPr>
        <p:spPr>
          <a:xfrm>
            <a:off x="457200" y="2743200"/>
            <a:ext cx="5120640" cy="3200400"/>
          </a:xfrm>
          <a:prstGeom prst="rect">
            <a:avLst/>
          </a:prstGeom>
          <a:noFill/>
          <a:ln/>
        </p:spPr>
        <p:txBody>
          <a:bodyPr wrap="square" lIns="0" tIns="0" rIns="0" bIns="0" rtlCol="0" anchor="ctr"/>
          <a:lstStyle/>
          <a:p>
            <a:pPr algn="ctr" indent="0" marL="0">
              <a:buNone/>
            </a:pPr>
            <a:r>
              <a:rPr lang="en-US" sz="1200" b="1" spc="300" kern="0" dirty="0">
                <a:solidFill>
                  <a:srgbClr val="D9E4C9"/>
                </a:solidFill>
                <a:latin typeface="Consolas" pitchFamily="34" charset="0"/>
                <a:ea typeface="Consolas" pitchFamily="34" charset="-122"/>
                <a:cs typeface="Consolas" pitchFamily="34" charset="-120"/>
              </a:rPr>
              <a:t>IMAGE / DIAGRAM</a:t>
            </a:r>
            <a:endParaRPr lang="en-US" sz="1200" dirty="0"/>
          </a:p>
        </p:txBody>
      </p:sp>
      <p:sp>
        <p:nvSpPr>
          <p:cNvPr id="7" name="Text 5"/>
          <p:cNvSpPr/>
          <p:nvPr/>
        </p:nvSpPr>
        <p:spPr>
          <a:xfrm>
            <a:off x="5852160" y="2743200"/>
            <a:ext cx="5852160" cy="914400"/>
          </a:xfrm>
          <a:prstGeom prst="rect">
            <a:avLst/>
          </a:prstGeom>
          <a:noFill/>
          <a:ln/>
        </p:spPr>
        <p:txBody>
          <a:bodyPr wrap="square" lIns="0" tIns="0" rIns="0" bIns="0" rtlCol="0" anchor="t"/>
          <a:lstStyle/>
          <a:p>
            <a:pPr algn="l" indent="0" marL="0">
              <a:buNone/>
            </a:pPr>
            <a:r>
              <a:rPr lang="en-US" sz="2400" b="1" spc="-50" kern="0" dirty="0">
                <a:solidFill>
                  <a:srgbClr val="17150F"/>
                </a:solidFill>
                <a:latin typeface="Arial" pitchFamily="34" charset="0"/>
                <a:ea typeface="Arial" pitchFamily="34" charset="-122"/>
                <a:cs typeface="Arial" pitchFamily="34" charset="-120"/>
              </a:rPr>
              <a:t>Column headline goes here in Arial bold, 22 to 26 point, ink.</a:t>
            </a:r>
            <a:endParaRPr lang="en-US" sz="2400" dirty="0"/>
          </a:p>
        </p:txBody>
      </p:sp>
      <p:sp>
        <p:nvSpPr>
          <p:cNvPr id="8" name="Text 6"/>
          <p:cNvSpPr/>
          <p:nvPr/>
        </p:nvSpPr>
        <p:spPr>
          <a:xfrm>
            <a:off x="5852160" y="3794760"/>
            <a:ext cx="5852160" cy="2194560"/>
          </a:xfrm>
          <a:prstGeom prst="rect">
            <a:avLst/>
          </a:prstGeom>
          <a:noFill/>
          <a:ln/>
        </p:spPr>
        <p:txBody>
          <a:bodyPr wrap="square" lIns="0" tIns="0" rIns="0" bIns="0" rtlCol="0" anchor="t"/>
          <a:lstStyle/>
          <a:p>
            <a:pPr algn="l" indent="0" marL="0">
              <a:lnSpc>
                <a:spcPct val="145000"/>
              </a:lnSpc>
              <a:buNone/>
            </a:pPr>
            <a:r>
              <a:rPr lang="en-US" sz="1600" dirty="0">
                <a:solidFill>
                  <a:srgbClr val="4C483C"/>
                </a:solidFill>
                <a:latin typeface="Arial" pitchFamily="34" charset="0"/>
                <a:ea typeface="Arial" pitchFamily="34" charset="-122"/>
                <a:cs typeface="Arial" pitchFamily="34" charset="-120"/>
              </a:rPr>
              <a:t>Supporting paragraph in body Arial. Keep it to three or four lines so the visual on the left does the heavy lifting. Muted ink for anything that is not the main point.</a:t>
            </a:r>
            <a:endParaRPr lang="en-US" sz="1600" dirty="0"/>
          </a:p>
        </p:txBody>
      </p:sp>
      <p:sp>
        <p:nvSpPr>
          <p:cNvPr id="10" name="Text 6"/>
          <p:cNvSpPr/>
          <p:nvPr>
            <p:ph idx="106" hasCustomPrompt="1"/>
          </p:nvPr>
        </p:nvSpPr>
        <p:spPr>
          <a:xfrm>
            <a:off x="10820095" y="6446520"/>
            <a:ext cx="914400" cy="274320"/>
          </a:xfrm>
          <a:prstGeom prst="rect">
            <a:avLst/>
          </a:prstGeom>
          <a:noFill/>
          <a:ln/>
        </p:spPr>
        <p:txBody>
          <a:bodyPr wrap="square" lIns="0" tIns="0" rIns="0" bIns="0" rtlCol="0" anchor="ctr"/>
          <a:lstStyle/>
          <a:p>
            <a:pPr algn="r" indent="0" marL="0">
              <a:buNone/>
            </a:pP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457200" y="1051560"/>
            <a:ext cx="2377440" cy="310896"/>
          </a:xfrm>
          <a:prstGeom prst="rect">
            <a:avLst/>
          </a:prstGeom>
          <a:solidFill>
            <a:srgbClr val="D9E4C9"/>
          </a:solidFill>
          <a:ln w="12700">
            <a:solidFill>
              <a:srgbClr val="D9E4C9"/>
            </a:solidFill>
            <a:prstDash val="solid"/>
          </a:ln>
        </p:spPr>
      </p:sp>
      <p:sp>
        <p:nvSpPr>
          <p:cNvPr id="3" name="Text 1"/>
          <p:cNvSpPr/>
          <p:nvPr/>
        </p:nvSpPr>
        <p:spPr>
          <a:xfrm>
            <a:off x="457200" y="1051560"/>
            <a:ext cx="2377440" cy="310896"/>
          </a:xfrm>
          <a:prstGeom prst="rect">
            <a:avLst/>
          </a:prstGeom>
          <a:noFill/>
          <a:ln/>
        </p:spPr>
        <p:txBody>
          <a:bodyPr wrap="square" lIns="0" tIns="0" rIns="0" bIns="0" rtlCol="0" anchor="ctr"/>
          <a:lstStyle/>
          <a:p>
            <a:pPr algn="ctr" indent="0" marL="0">
              <a:buNone/>
            </a:pPr>
            <a:r>
              <a:rPr lang="en-US" sz="1000" b="1" spc="300" kern="0" dirty="0">
                <a:solidFill>
                  <a:srgbClr val="17150F"/>
                </a:solidFill>
                <a:latin typeface="Consolas" pitchFamily="34" charset="0"/>
                <a:ea typeface="Consolas" pitchFamily="34" charset="-122"/>
                <a:cs typeface="Consolas" pitchFamily="34" charset="-120"/>
              </a:rPr>
              <a:t>QUOTE</a:t>
            </a:r>
            <a:endParaRPr lang="en-US" sz="1000" dirty="0"/>
          </a:p>
        </p:txBody>
      </p:sp>
      <p:sp>
        <p:nvSpPr>
          <p:cNvPr id="4" name="Text 2"/>
          <p:cNvSpPr/>
          <p:nvPr/>
        </p:nvSpPr>
        <p:spPr>
          <a:xfrm>
            <a:off x="457200" y="2011680"/>
            <a:ext cx="11247120" cy="2926080"/>
          </a:xfrm>
          <a:prstGeom prst="rect">
            <a:avLst/>
          </a:prstGeom>
          <a:noFill/>
          <a:ln/>
        </p:spPr>
        <p:txBody>
          <a:bodyPr wrap="square" lIns="0" tIns="0" rIns="0" bIns="0" rtlCol="0" anchor="t"/>
          <a:lstStyle/>
          <a:p>
            <a:pPr algn="l" indent="0" marL="0">
              <a:lnSpc>
                <a:spcPct val="115000"/>
              </a:lnSpc>
              <a:buNone/>
            </a:pPr>
            <a:r>
              <a:rPr lang="en-US" sz="4000" spc="-50" kern="0" dirty="0">
                <a:solidFill>
                  <a:srgbClr val="17150F"/>
                </a:solidFill>
                <a:latin typeface="Arial" pitchFamily="34" charset="0"/>
                <a:ea typeface="Arial" pitchFamily="34" charset="-122"/>
                <a:cs typeface="Arial" pitchFamily="34" charset="-120"/>
              </a:rPr>
              <a:t>“Templates tell people what sections to include. They do not teach people how to complete those sections well.”</a:t>
            </a:r>
            <a:endParaRPr lang="en-US" sz="4000" dirty="0"/>
          </a:p>
        </p:txBody>
      </p:sp>
      <p:sp>
        <p:nvSpPr>
          <p:cNvPr id="5" name="Shape 3"/>
          <p:cNvSpPr/>
          <p:nvPr/>
        </p:nvSpPr>
        <p:spPr>
          <a:xfrm>
            <a:off x="457200" y="5212080"/>
            <a:ext cx="128016" cy="128016"/>
          </a:xfrm>
          <a:prstGeom prst="rect">
            <a:avLst/>
          </a:prstGeom>
          <a:solidFill>
            <a:srgbClr val="17150F"/>
          </a:solidFill>
          <a:ln w="12700">
            <a:solidFill>
              <a:srgbClr val="17150F"/>
            </a:solidFill>
            <a:prstDash val="solid"/>
          </a:ln>
        </p:spPr>
      </p:sp>
      <p:sp>
        <p:nvSpPr>
          <p:cNvPr id="6" name="Text 4"/>
          <p:cNvSpPr/>
          <p:nvPr/>
        </p:nvSpPr>
        <p:spPr>
          <a:xfrm>
            <a:off x="685800" y="5120640"/>
            <a:ext cx="7315200" cy="329184"/>
          </a:xfrm>
          <a:prstGeom prst="rect">
            <a:avLst/>
          </a:prstGeom>
          <a:noFill/>
          <a:ln/>
        </p:spPr>
        <p:txBody>
          <a:bodyPr wrap="square" lIns="0" tIns="0" rIns="0" bIns="0" rtlCol="0" anchor="ctr"/>
          <a:lstStyle/>
          <a:p>
            <a:pPr algn="l" indent="0" marL="0">
              <a:buNone/>
            </a:pPr>
            <a:r>
              <a:rPr lang="en-US" sz="1000" b="1" spc="300" kern="0" dirty="0">
                <a:solidFill>
                  <a:srgbClr val="4C483C"/>
                </a:solidFill>
                <a:latin typeface="Consolas" pitchFamily="34" charset="0"/>
                <a:ea typeface="Consolas" pitchFamily="34" charset="-122"/>
                <a:cs typeface="Consolas" pitchFamily="34" charset="-120"/>
              </a:rPr>
              <a:t>STATEMENTOFWORK.ORG   •   PRICING PAGE</a:t>
            </a:r>
            <a:endParaRPr lang="en-US" sz="1000" dirty="0"/>
          </a:p>
        </p:txBody>
      </p:sp>
      <p:sp>
        <p:nvSpPr>
          <p:cNvPr id="8" name="Text 6"/>
          <p:cNvSpPr/>
          <p:nvPr>
            <p:ph idx="106" hasCustomPrompt="1"/>
          </p:nvPr>
        </p:nvSpPr>
        <p:spPr>
          <a:xfrm>
            <a:off x="10820095" y="6446520"/>
            <a:ext cx="914400" cy="274320"/>
          </a:xfrm>
          <a:prstGeom prst="rect">
            <a:avLst/>
          </a:prstGeom>
          <a:noFill/>
          <a:ln/>
        </p:spPr>
        <p:txBody>
          <a:bodyPr wrap="square" lIns="0" tIns="0" rIns="0" bIns="0" rtlCol="0" anchor="ctr"/>
          <a:lstStyle/>
          <a:p>
            <a:pPr algn="r" indent="0" marL="0">
              <a:buNone/>
            </a:pP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457200" y="1051560"/>
            <a:ext cx="2377440" cy="310896"/>
          </a:xfrm>
          <a:prstGeom prst="rect">
            <a:avLst/>
          </a:prstGeom>
          <a:solidFill>
            <a:srgbClr val="F1DE9B"/>
          </a:solidFill>
          <a:ln w="12700">
            <a:solidFill>
              <a:srgbClr val="F1DE9B"/>
            </a:solidFill>
            <a:prstDash val="solid"/>
          </a:ln>
        </p:spPr>
      </p:sp>
      <p:sp>
        <p:nvSpPr>
          <p:cNvPr id="3" name="Text 1"/>
          <p:cNvSpPr/>
          <p:nvPr/>
        </p:nvSpPr>
        <p:spPr>
          <a:xfrm>
            <a:off x="457200" y="1051560"/>
            <a:ext cx="2377440" cy="310896"/>
          </a:xfrm>
          <a:prstGeom prst="rect">
            <a:avLst/>
          </a:prstGeom>
          <a:noFill/>
          <a:ln/>
        </p:spPr>
        <p:txBody>
          <a:bodyPr wrap="square" lIns="0" tIns="0" rIns="0" bIns="0" rtlCol="0" anchor="ctr"/>
          <a:lstStyle/>
          <a:p>
            <a:pPr algn="ctr" indent="0" marL="0">
              <a:buNone/>
            </a:pPr>
            <a:r>
              <a:rPr lang="en-US" sz="1000" b="1" spc="300" kern="0" dirty="0">
                <a:solidFill>
                  <a:srgbClr val="17150F"/>
                </a:solidFill>
                <a:latin typeface="Consolas" pitchFamily="34" charset="0"/>
                <a:ea typeface="Consolas" pitchFamily="34" charset="-122"/>
                <a:cs typeface="Consolas" pitchFamily="34" charset="-120"/>
              </a:rPr>
              <a:t>TABLE</a:t>
            </a:r>
            <a:endParaRPr lang="en-US" sz="1000" dirty="0"/>
          </a:p>
        </p:txBody>
      </p:sp>
      <p:sp>
        <p:nvSpPr>
          <p:cNvPr id="4" name="Text 2"/>
          <p:cNvSpPr/>
          <p:nvPr/>
        </p:nvSpPr>
        <p:spPr>
          <a:xfrm>
            <a:off x="457200" y="1554480"/>
            <a:ext cx="11277295" cy="1737360"/>
          </a:xfrm>
          <a:prstGeom prst="rect">
            <a:avLst/>
          </a:prstGeom>
          <a:noFill/>
          <a:ln/>
        </p:spPr>
        <p:txBody>
          <a:bodyPr wrap="square" lIns="0" tIns="0" rIns="0" bIns="0" rtlCol="0" anchor="t"/>
          <a:lstStyle/>
          <a:p>
            <a:pPr algn="l" indent="0" marL="0">
              <a:buNone/>
            </a:pPr>
            <a:r>
              <a:rPr lang="en-US" sz="4400" b="1" spc="-100" kern="0" dirty="0">
                <a:solidFill>
                  <a:srgbClr val="17150F"/>
                </a:solidFill>
                <a:latin typeface="Arial" pitchFamily="34" charset="0"/>
                <a:ea typeface="Arial" pitchFamily="34" charset="-122"/>
                <a:cs typeface="Arial" pitchFamily="34" charset="-120"/>
              </a:rPr>
              <a:t>Element register, at a glance.</a:t>
            </a:r>
            <a:endParaRPr lang="en-US" sz="44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2743200"/>
          <a:ext cx="11247120" cy="914400"/>
        </p:xfrm>
        <a:graphic>
          <a:graphicData uri="http://schemas.openxmlformats.org/drawingml/2006/table">
            <a:tbl>
              <a:tblPr/>
              <a:tblGrid>
                <a:gridCol w="1097280"/>
                <a:gridCol w="5760720"/>
                <a:gridCol w="2103120"/>
                <a:gridCol w="2286000"/>
              </a:tblGrid>
              <a:tr h="502920">
                <a:tc>
                  <a:txBody>
                    <a:bodyPr/>
                    <a:lstStyle/>
                    <a:p>
                      <a:pPr indent="0" marL="0">
                        <a:buNone/>
                      </a:pPr>
                      <a:r>
                        <a:rPr lang="en-US" sz="1100" b="1" spc="200" kern="0" dirty="0">
                          <a:solidFill>
                            <a:srgbClr val="F1ECE0"/>
                          </a:solidFill>
                          <a:latin typeface="Consolas" pitchFamily="34" charset="0"/>
                          <a:ea typeface="Consolas" pitchFamily="34" charset="-122"/>
                          <a:cs typeface="Consolas" pitchFamily="34" charset="-120"/>
                        </a:rPr>
                        <a:t>ID</a:t>
                      </a:r>
                      <a:endParaRPr lang="en-US" sz="1100" dirty="0">
                        <a:latin typeface="Consolas" charset="0"/>
                        <a:ea typeface="Consolas" charset="0"/>
                        <a:cs typeface="Consolas" charset="0"/>
                      </a:endParaRPr>
                    </a:p>
                  </a:txBody>
                  <a:tcPr marL="91440" marR="91440" marT="45720" marB="45720" anchor="ctr">
                    <a:lnL w="9525" cap="flat" cmpd="sng" algn="ctr">
                      <a:solidFill>
                        <a:srgbClr val="D8D3C4"/>
                      </a:solidFill>
                      <a:prstDash val="solid"/>
                      <a:round/>
                      <a:headEnd type="none" w="med" len="med"/>
                      <a:tailEnd type="none" w="med" len="med"/>
                    </a:lnL>
                    <a:lnR w="9525" cap="flat" cmpd="sng" algn="ctr">
                      <a:solidFill>
                        <a:srgbClr val="D8D3C4"/>
                      </a:solidFill>
                      <a:prstDash val="solid"/>
                      <a:round/>
                      <a:headEnd type="none" w="med" len="med"/>
                      <a:tailEnd type="none" w="med" len="med"/>
                    </a:lnR>
                    <a:lnT w="9525" cap="flat" cmpd="sng" algn="ctr">
                      <a:solidFill>
                        <a:srgbClr val="D8D3C4"/>
                      </a:solidFill>
                      <a:prstDash val="solid"/>
                      <a:round/>
                      <a:headEnd type="none" w="med" len="med"/>
                      <a:tailEnd type="none" w="med" len="med"/>
                    </a:lnT>
                    <a:lnB w="9525" cap="flat" cmpd="sng" algn="ctr">
                      <a:solidFill>
                        <a:srgbClr val="D8D3C4"/>
                      </a:solidFill>
                      <a:prstDash val="solid"/>
                      <a:round/>
                      <a:headEnd type="none" w="med" len="med"/>
                      <a:tailEnd type="none" w="med" len="med"/>
                    </a:lnB>
                    <a:solidFill>
                      <a:srgbClr val="17150F"/>
                    </a:solidFill>
                  </a:tcPr>
                </a:tc>
                <a:tc>
                  <a:txBody>
                    <a:bodyPr/>
                    <a:lstStyle/>
                    <a:p>
                      <a:pPr indent="0" marL="0">
                        <a:buNone/>
                      </a:pPr>
                      <a:r>
                        <a:rPr lang="en-US" sz="1100" b="1" spc="200" kern="0" dirty="0">
                          <a:solidFill>
                            <a:srgbClr val="F1ECE0"/>
                          </a:solidFill>
                          <a:latin typeface="Consolas" pitchFamily="34" charset="0"/>
                          <a:ea typeface="Consolas" pitchFamily="34" charset="-122"/>
                          <a:cs typeface="Consolas" pitchFamily="34" charset="-120"/>
                        </a:rPr>
                        <a:t>ELEMENT</a:t>
                      </a:r>
                      <a:endParaRPr lang="en-US" sz="1100" dirty="0">
                        <a:latin typeface="Consolas" charset="0"/>
                        <a:ea typeface="Consolas" charset="0"/>
                        <a:cs typeface="Consolas" charset="0"/>
                      </a:endParaRPr>
                    </a:p>
                  </a:txBody>
                  <a:tcPr marL="91440" marR="91440" marT="45720" marB="45720" anchor="ctr">
                    <a:lnL w="9525" cap="flat" cmpd="sng" algn="ctr">
                      <a:solidFill>
                        <a:srgbClr val="D8D3C4"/>
                      </a:solidFill>
                      <a:prstDash val="solid"/>
                      <a:round/>
                      <a:headEnd type="none" w="med" len="med"/>
                      <a:tailEnd type="none" w="med" len="med"/>
                    </a:lnL>
                    <a:lnR w="9525" cap="flat" cmpd="sng" algn="ctr">
                      <a:solidFill>
                        <a:srgbClr val="D8D3C4"/>
                      </a:solidFill>
                      <a:prstDash val="solid"/>
                      <a:round/>
                      <a:headEnd type="none" w="med" len="med"/>
                      <a:tailEnd type="none" w="med" len="med"/>
                    </a:lnR>
                    <a:lnT w="9525" cap="flat" cmpd="sng" algn="ctr">
                      <a:solidFill>
                        <a:srgbClr val="D8D3C4"/>
                      </a:solidFill>
                      <a:prstDash val="solid"/>
                      <a:round/>
                      <a:headEnd type="none" w="med" len="med"/>
                      <a:tailEnd type="none" w="med" len="med"/>
                    </a:lnT>
                    <a:lnB w="9525" cap="flat" cmpd="sng" algn="ctr">
                      <a:solidFill>
                        <a:srgbClr val="D8D3C4"/>
                      </a:solidFill>
                      <a:prstDash val="solid"/>
                      <a:round/>
                      <a:headEnd type="none" w="med" len="med"/>
                      <a:tailEnd type="none" w="med" len="med"/>
                    </a:lnB>
                    <a:solidFill>
                      <a:srgbClr val="17150F"/>
                    </a:solidFill>
                  </a:tcPr>
                </a:tc>
                <a:tc>
                  <a:txBody>
                    <a:bodyPr/>
                    <a:lstStyle/>
                    <a:p>
                      <a:pPr indent="0" marL="0">
                        <a:buNone/>
                      </a:pPr>
                      <a:r>
                        <a:rPr lang="en-US" sz="1100" b="1" spc="200" kern="0" dirty="0">
                          <a:solidFill>
                            <a:srgbClr val="F1ECE0"/>
                          </a:solidFill>
                          <a:latin typeface="Consolas" pitchFamily="34" charset="0"/>
                          <a:ea typeface="Consolas" pitchFamily="34" charset="-122"/>
                          <a:cs typeface="Consolas" pitchFamily="34" charset="-120"/>
                        </a:rPr>
                        <a:t>LEVEL</a:t>
                      </a:r>
                      <a:endParaRPr lang="en-US" sz="1100" dirty="0">
                        <a:latin typeface="Consolas" charset="0"/>
                        <a:ea typeface="Consolas" charset="0"/>
                        <a:cs typeface="Consolas" charset="0"/>
                      </a:endParaRPr>
                    </a:p>
                  </a:txBody>
                  <a:tcPr marL="91440" marR="91440" marT="45720" marB="45720" anchor="ctr">
                    <a:lnL w="9525" cap="flat" cmpd="sng" algn="ctr">
                      <a:solidFill>
                        <a:srgbClr val="D8D3C4"/>
                      </a:solidFill>
                      <a:prstDash val="solid"/>
                      <a:round/>
                      <a:headEnd type="none" w="med" len="med"/>
                      <a:tailEnd type="none" w="med" len="med"/>
                    </a:lnL>
                    <a:lnR w="9525" cap="flat" cmpd="sng" algn="ctr">
                      <a:solidFill>
                        <a:srgbClr val="D8D3C4"/>
                      </a:solidFill>
                      <a:prstDash val="solid"/>
                      <a:round/>
                      <a:headEnd type="none" w="med" len="med"/>
                      <a:tailEnd type="none" w="med" len="med"/>
                    </a:lnR>
                    <a:lnT w="9525" cap="flat" cmpd="sng" algn="ctr">
                      <a:solidFill>
                        <a:srgbClr val="D8D3C4"/>
                      </a:solidFill>
                      <a:prstDash val="solid"/>
                      <a:round/>
                      <a:headEnd type="none" w="med" len="med"/>
                      <a:tailEnd type="none" w="med" len="med"/>
                    </a:lnT>
                    <a:lnB w="9525" cap="flat" cmpd="sng" algn="ctr">
                      <a:solidFill>
                        <a:srgbClr val="D8D3C4"/>
                      </a:solidFill>
                      <a:prstDash val="solid"/>
                      <a:round/>
                      <a:headEnd type="none" w="med" len="med"/>
                      <a:tailEnd type="none" w="med" len="med"/>
                    </a:lnB>
                    <a:solidFill>
                      <a:srgbClr val="17150F"/>
                    </a:solidFill>
                  </a:tcPr>
                </a:tc>
                <a:tc>
                  <a:txBody>
                    <a:bodyPr/>
                    <a:lstStyle/>
                    <a:p>
                      <a:pPr indent="0" marL="0">
                        <a:buNone/>
                      </a:pPr>
                      <a:r>
                        <a:rPr lang="en-US" sz="1100" b="1" spc="200" kern="0" dirty="0">
                          <a:solidFill>
                            <a:srgbClr val="F1ECE0"/>
                          </a:solidFill>
                          <a:latin typeface="Consolas" pitchFamily="34" charset="0"/>
                          <a:ea typeface="Consolas" pitchFamily="34" charset="-122"/>
                          <a:cs typeface="Consolas" pitchFamily="34" charset="-120"/>
                        </a:rPr>
                        <a:t>TYPE</a:t>
                      </a:r>
                      <a:endParaRPr lang="en-US" sz="1100" dirty="0">
                        <a:latin typeface="Consolas" charset="0"/>
                        <a:ea typeface="Consolas" charset="0"/>
                        <a:cs typeface="Consolas" charset="0"/>
                      </a:endParaRPr>
                    </a:p>
                  </a:txBody>
                  <a:tcPr marL="91440" marR="91440" marT="45720" marB="45720" anchor="ctr">
                    <a:lnL w="9525" cap="flat" cmpd="sng" algn="ctr">
                      <a:solidFill>
                        <a:srgbClr val="D8D3C4"/>
                      </a:solidFill>
                      <a:prstDash val="solid"/>
                      <a:round/>
                      <a:headEnd type="none" w="med" len="med"/>
                      <a:tailEnd type="none" w="med" len="med"/>
                    </a:lnL>
                    <a:lnR w="9525" cap="flat" cmpd="sng" algn="ctr">
                      <a:solidFill>
                        <a:srgbClr val="D8D3C4"/>
                      </a:solidFill>
                      <a:prstDash val="solid"/>
                      <a:round/>
                      <a:headEnd type="none" w="med" len="med"/>
                      <a:tailEnd type="none" w="med" len="med"/>
                    </a:lnR>
                    <a:lnT w="9525" cap="flat" cmpd="sng" algn="ctr">
                      <a:solidFill>
                        <a:srgbClr val="D8D3C4"/>
                      </a:solidFill>
                      <a:prstDash val="solid"/>
                      <a:round/>
                      <a:headEnd type="none" w="med" len="med"/>
                      <a:tailEnd type="none" w="med" len="med"/>
                    </a:lnT>
                    <a:lnB w="9525" cap="flat" cmpd="sng" algn="ctr">
                      <a:solidFill>
                        <a:srgbClr val="D8D3C4"/>
                      </a:solidFill>
                      <a:prstDash val="solid"/>
                      <a:round/>
                      <a:headEnd type="none" w="med" len="med"/>
                      <a:tailEnd type="none" w="med" len="med"/>
                    </a:lnB>
                    <a:solidFill>
                      <a:srgbClr val="17150F"/>
                    </a:solidFill>
                  </a:tcPr>
                </a:tc>
              </a:tr>
              <a:tr h="502920">
                <a:tc>
                  <a:txBody>
                    <a:bodyPr/>
                    <a:lstStyle/>
                    <a:p>
                      <a:pPr indent="0" marL="0">
                        <a:buNone/>
                      </a:pPr>
                      <a:r>
                        <a:rPr lang="en-US" sz="1400" dirty="0">
                          <a:solidFill>
                            <a:srgbClr val="17150F"/>
                          </a:solidFill>
                          <a:latin typeface="Consolas" pitchFamily="34" charset="0"/>
                          <a:ea typeface="Consolas" pitchFamily="34" charset="-122"/>
                          <a:cs typeface="Consolas" pitchFamily="34" charset="-120"/>
                        </a:rPr>
                        <a:t>5.6</a:t>
                      </a:r>
                      <a:endParaRPr lang="en-US" sz="1400" dirty="0">
                        <a:latin typeface="Consolas" charset="0"/>
                        <a:ea typeface="Consolas" charset="0"/>
                        <a:cs typeface="Consolas" charset="0"/>
                      </a:endParaRPr>
                    </a:p>
                  </a:txBody>
                  <a:tcPr marL="91440" marR="91440" marT="45720" marB="45720" anchor="ctr">
                    <a:lnL w="9525" cap="flat" cmpd="sng" algn="ctr">
                      <a:solidFill>
                        <a:srgbClr val="D8D3C4"/>
                      </a:solidFill>
                      <a:prstDash val="solid"/>
                      <a:round/>
                      <a:headEnd type="none" w="med" len="med"/>
                      <a:tailEnd type="none" w="med" len="med"/>
                    </a:lnL>
                    <a:lnR w="9525" cap="flat" cmpd="sng" algn="ctr">
                      <a:solidFill>
                        <a:srgbClr val="D8D3C4"/>
                      </a:solidFill>
                      <a:prstDash val="solid"/>
                      <a:round/>
                      <a:headEnd type="none" w="med" len="med"/>
                      <a:tailEnd type="none" w="med" len="med"/>
                    </a:lnR>
                    <a:lnT w="9525" cap="flat" cmpd="sng" algn="ctr">
                      <a:solidFill>
                        <a:srgbClr val="D8D3C4"/>
                      </a:solidFill>
                      <a:prstDash val="solid"/>
                      <a:round/>
                      <a:headEnd type="none" w="med" len="med"/>
                      <a:tailEnd type="none" w="med" len="med"/>
                    </a:lnT>
                    <a:lnB w="9525" cap="flat" cmpd="sng" algn="ctr">
                      <a:solidFill>
                        <a:srgbClr val="D8D3C4"/>
                      </a:solidFill>
                      <a:prstDash val="solid"/>
                      <a:round/>
                      <a:headEnd type="none" w="med" len="med"/>
                      <a:tailEnd type="none" w="med" len="med"/>
                    </a:lnB>
                  </a:tcPr>
                </a:tc>
                <a:tc>
                  <a:txBody>
                    <a:bodyPr/>
                    <a:lstStyle/>
                    <a:p>
                      <a:pPr indent="0" marL="0">
                        <a:buNone/>
                      </a:pPr>
                      <a:r>
                        <a:rPr lang="en-US" sz="1400" b="1" dirty="0">
                          <a:solidFill>
                            <a:srgbClr val="17150F"/>
                          </a:solidFill>
                          <a:latin typeface="Arial" pitchFamily="34" charset="0"/>
                          <a:ea typeface="Arial" pitchFamily="34" charset="-122"/>
                          <a:cs typeface="Arial" pitchFamily="34" charset="-120"/>
                        </a:rPr>
                        <a:t>Acceptance Criteria</a:t>
                      </a:r>
                      <a:endParaRPr lang="en-US" sz="1400" dirty="0">
                        <a:latin typeface="Arial" charset="0"/>
                        <a:ea typeface="Arial" charset="0"/>
                        <a:cs typeface="Arial" charset="0"/>
                      </a:endParaRPr>
                    </a:p>
                  </a:txBody>
                  <a:tcPr marL="91440" marR="91440" marT="45720" marB="45720" anchor="ctr">
                    <a:lnL w="9525" cap="flat" cmpd="sng" algn="ctr">
                      <a:solidFill>
                        <a:srgbClr val="D8D3C4"/>
                      </a:solidFill>
                      <a:prstDash val="solid"/>
                      <a:round/>
                      <a:headEnd type="none" w="med" len="med"/>
                      <a:tailEnd type="none" w="med" len="med"/>
                    </a:lnL>
                    <a:lnR w="9525" cap="flat" cmpd="sng" algn="ctr">
                      <a:solidFill>
                        <a:srgbClr val="D8D3C4"/>
                      </a:solidFill>
                      <a:prstDash val="solid"/>
                      <a:round/>
                      <a:headEnd type="none" w="med" len="med"/>
                      <a:tailEnd type="none" w="med" len="med"/>
                    </a:lnR>
                    <a:lnT w="9525" cap="flat" cmpd="sng" algn="ctr">
                      <a:solidFill>
                        <a:srgbClr val="D8D3C4"/>
                      </a:solidFill>
                      <a:prstDash val="solid"/>
                      <a:round/>
                      <a:headEnd type="none" w="med" len="med"/>
                      <a:tailEnd type="none" w="med" len="med"/>
                    </a:lnT>
                    <a:lnB w="9525" cap="flat" cmpd="sng" algn="ctr">
                      <a:solidFill>
                        <a:srgbClr val="D8D3C4"/>
                      </a:solidFill>
                      <a:prstDash val="solid"/>
                      <a:round/>
                      <a:headEnd type="none" w="med" len="med"/>
                      <a:tailEnd type="none" w="med" len="med"/>
                    </a:lnB>
                  </a:tcPr>
                </a:tc>
                <a:tc>
                  <a:txBody>
                    <a:bodyPr/>
                    <a:lstStyle/>
                    <a:p>
                      <a:pPr indent="0" marL="0">
                        <a:buNone/>
                      </a:pPr>
                      <a:r>
                        <a:rPr lang="en-US" sz="1400" b="1" dirty="0">
                          <a:solidFill>
                            <a:srgbClr val="A8200D"/>
                          </a:solidFill>
                          <a:latin typeface="Arial" pitchFamily="34" charset="0"/>
                          <a:ea typeface="Arial" pitchFamily="34" charset="-122"/>
                          <a:cs typeface="Arial" pitchFamily="34" charset="-120"/>
                        </a:rPr>
                        <a:t>Required</a:t>
                      </a:r>
                      <a:endParaRPr lang="en-US" sz="1400" dirty="0">
                        <a:latin typeface="Arial" charset="0"/>
                        <a:ea typeface="Arial" charset="0"/>
                        <a:cs typeface="Arial" charset="0"/>
                      </a:endParaRPr>
                    </a:p>
                  </a:txBody>
                  <a:tcPr marL="91440" marR="91440" marT="45720" marB="45720" anchor="ctr">
                    <a:lnL w="9525" cap="flat" cmpd="sng" algn="ctr">
                      <a:solidFill>
                        <a:srgbClr val="D8D3C4"/>
                      </a:solidFill>
                      <a:prstDash val="solid"/>
                      <a:round/>
                      <a:headEnd type="none" w="med" len="med"/>
                      <a:tailEnd type="none" w="med" len="med"/>
                    </a:lnL>
                    <a:lnR w="9525" cap="flat" cmpd="sng" algn="ctr">
                      <a:solidFill>
                        <a:srgbClr val="D8D3C4"/>
                      </a:solidFill>
                      <a:prstDash val="solid"/>
                      <a:round/>
                      <a:headEnd type="none" w="med" len="med"/>
                      <a:tailEnd type="none" w="med" len="med"/>
                    </a:lnR>
                    <a:lnT w="9525" cap="flat" cmpd="sng" algn="ctr">
                      <a:solidFill>
                        <a:srgbClr val="D8D3C4"/>
                      </a:solidFill>
                      <a:prstDash val="solid"/>
                      <a:round/>
                      <a:headEnd type="none" w="med" len="med"/>
                      <a:tailEnd type="none" w="med" len="med"/>
                    </a:lnT>
                    <a:lnB w="9525" cap="flat" cmpd="sng" algn="ctr">
                      <a:solidFill>
                        <a:srgbClr val="D8D3C4"/>
                      </a:solidFill>
                      <a:prstDash val="solid"/>
                      <a:round/>
                      <a:headEnd type="none" w="med" len="med"/>
                      <a:tailEnd type="none" w="med" len="med"/>
                    </a:lnB>
                  </a:tcPr>
                </a:tc>
                <a:tc>
                  <a:txBody>
                    <a:bodyPr/>
                    <a:lstStyle/>
                    <a:p>
                      <a:pPr indent="0" marL="0">
                        <a:buNone/>
                      </a:pPr>
                      <a:r>
                        <a:rPr lang="en-US" sz="1400" dirty="0">
                          <a:solidFill>
                            <a:srgbClr val="4C483C"/>
                          </a:solidFill>
                          <a:latin typeface="Arial" pitchFamily="34" charset="0"/>
                          <a:ea typeface="Arial" pitchFamily="34" charset="-122"/>
                          <a:cs typeface="Arial" pitchFamily="34" charset="-120"/>
                        </a:rPr>
                        <a:t>All engagements</a:t>
                      </a:r>
                      <a:endParaRPr lang="en-US" sz="1400" dirty="0">
                        <a:latin typeface="Arial" charset="0"/>
                        <a:ea typeface="Arial" charset="0"/>
                        <a:cs typeface="Arial" charset="0"/>
                      </a:endParaRPr>
                    </a:p>
                  </a:txBody>
                  <a:tcPr marL="91440" marR="91440" marT="45720" marB="45720" anchor="ctr">
                    <a:lnL w="9525" cap="flat" cmpd="sng" algn="ctr">
                      <a:solidFill>
                        <a:srgbClr val="D8D3C4"/>
                      </a:solidFill>
                      <a:prstDash val="solid"/>
                      <a:round/>
                      <a:headEnd type="none" w="med" len="med"/>
                      <a:tailEnd type="none" w="med" len="med"/>
                    </a:lnL>
                    <a:lnR w="9525" cap="flat" cmpd="sng" algn="ctr">
                      <a:solidFill>
                        <a:srgbClr val="D8D3C4"/>
                      </a:solidFill>
                      <a:prstDash val="solid"/>
                      <a:round/>
                      <a:headEnd type="none" w="med" len="med"/>
                      <a:tailEnd type="none" w="med" len="med"/>
                    </a:lnR>
                    <a:lnT w="9525" cap="flat" cmpd="sng" algn="ctr">
                      <a:solidFill>
                        <a:srgbClr val="D8D3C4"/>
                      </a:solidFill>
                      <a:prstDash val="solid"/>
                      <a:round/>
                      <a:headEnd type="none" w="med" len="med"/>
                      <a:tailEnd type="none" w="med" len="med"/>
                    </a:lnT>
                    <a:lnB w="9525" cap="flat" cmpd="sng" algn="ctr">
                      <a:solidFill>
                        <a:srgbClr val="D8D3C4"/>
                      </a:solidFill>
                      <a:prstDash val="solid"/>
                      <a:round/>
                      <a:headEnd type="none" w="med" len="med"/>
                      <a:tailEnd type="none" w="med" len="med"/>
                    </a:lnB>
                  </a:tcPr>
                </a:tc>
              </a:tr>
              <a:tr h="502920">
                <a:tc>
                  <a:txBody>
                    <a:bodyPr/>
                    <a:lstStyle/>
                    <a:p>
                      <a:pPr indent="0" marL="0">
                        <a:buNone/>
                      </a:pPr>
                      <a:r>
                        <a:rPr lang="en-US" sz="1400" dirty="0">
                          <a:solidFill>
                            <a:srgbClr val="17150F"/>
                          </a:solidFill>
                          <a:latin typeface="Consolas" pitchFamily="34" charset="0"/>
                          <a:ea typeface="Consolas" pitchFamily="34" charset="-122"/>
                          <a:cs typeface="Consolas" pitchFamily="34" charset="-120"/>
                        </a:rPr>
                        <a:t>8.1</a:t>
                      </a:r>
                      <a:endParaRPr lang="en-US" sz="1400" dirty="0">
                        <a:latin typeface="Consolas" charset="0"/>
                        <a:ea typeface="Consolas" charset="0"/>
                        <a:cs typeface="Consolas" charset="0"/>
                      </a:endParaRPr>
                    </a:p>
                  </a:txBody>
                  <a:tcPr marL="91440" marR="91440" marT="45720" marB="45720" anchor="ctr">
                    <a:lnL w="9525" cap="flat" cmpd="sng" algn="ctr">
                      <a:solidFill>
                        <a:srgbClr val="D8D3C4"/>
                      </a:solidFill>
                      <a:prstDash val="solid"/>
                      <a:round/>
                      <a:headEnd type="none" w="med" len="med"/>
                      <a:tailEnd type="none" w="med" len="med"/>
                    </a:lnL>
                    <a:lnR w="9525" cap="flat" cmpd="sng" algn="ctr">
                      <a:solidFill>
                        <a:srgbClr val="D8D3C4"/>
                      </a:solidFill>
                      <a:prstDash val="solid"/>
                      <a:round/>
                      <a:headEnd type="none" w="med" len="med"/>
                      <a:tailEnd type="none" w="med" len="med"/>
                    </a:lnR>
                    <a:lnT w="9525" cap="flat" cmpd="sng" algn="ctr">
                      <a:solidFill>
                        <a:srgbClr val="D8D3C4"/>
                      </a:solidFill>
                      <a:prstDash val="solid"/>
                      <a:round/>
                      <a:headEnd type="none" w="med" len="med"/>
                      <a:tailEnd type="none" w="med" len="med"/>
                    </a:lnT>
                    <a:lnB w="9525" cap="flat" cmpd="sng" algn="ctr">
                      <a:solidFill>
                        <a:srgbClr val="D8D3C4"/>
                      </a:solidFill>
                      <a:prstDash val="solid"/>
                      <a:round/>
                      <a:headEnd type="none" w="med" len="med"/>
                      <a:tailEnd type="none" w="med" len="med"/>
                    </a:lnB>
                  </a:tcPr>
                </a:tc>
                <a:tc>
                  <a:txBody>
                    <a:bodyPr/>
                    <a:lstStyle/>
                    <a:p>
                      <a:pPr indent="0" marL="0">
                        <a:buNone/>
                      </a:pPr>
                      <a:r>
                        <a:rPr lang="en-US" sz="1400" b="1" dirty="0">
                          <a:solidFill>
                            <a:srgbClr val="17150F"/>
                          </a:solidFill>
                          <a:latin typeface="Arial" pitchFamily="34" charset="0"/>
                          <a:ea typeface="Arial" pitchFamily="34" charset="-122"/>
                          <a:cs typeface="Arial" pitchFamily="34" charset="-120"/>
                        </a:rPr>
                        <a:t>Payment Terms</a:t>
                      </a:r>
                      <a:endParaRPr lang="en-US" sz="1400" dirty="0">
                        <a:latin typeface="Arial" charset="0"/>
                        <a:ea typeface="Arial" charset="0"/>
                        <a:cs typeface="Arial" charset="0"/>
                      </a:endParaRPr>
                    </a:p>
                  </a:txBody>
                  <a:tcPr marL="91440" marR="91440" marT="45720" marB="45720" anchor="ctr">
                    <a:lnL w="9525" cap="flat" cmpd="sng" algn="ctr">
                      <a:solidFill>
                        <a:srgbClr val="D8D3C4"/>
                      </a:solidFill>
                      <a:prstDash val="solid"/>
                      <a:round/>
                      <a:headEnd type="none" w="med" len="med"/>
                      <a:tailEnd type="none" w="med" len="med"/>
                    </a:lnL>
                    <a:lnR w="9525" cap="flat" cmpd="sng" algn="ctr">
                      <a:solidFill>
                        <a:srgbClr val="D8D3C4"/>
                      </a:solidFill>
                      <a:prstDash val="solid"/>
                      <a:round/>
                      <a:headEnd type="none" w="med" len="med"/>
                      <a:tailEnd type="none" w="med" len="med"/>
                    </a:lnR>
                    <a:lnT w="9525" cap="flat" cmpd="sng" algn="ctr">
                      <a:solidFill>
                        <a:srgbClr val="D8D3C4"/>
                      </a:solidFill>
                      <a:prstDash val="solid"/>
                      <a:round/>
                      <a:headEnd type="none" w="med" len="med"/>
                      <a:tailEnd type="none" w="med" len="med"/>
                    </a:lnT>
                    <a:lnB w="9525" cap="flat" cmpd="sng" algn="ctr">
                      <a:solidFill>
                        <a:srgbClr val="D8D3C4"/>
                      </a:solidFill>
                      <a:prstDash val="solid"/>
                      <a:round/>
                      <a:headEnd type="none" w="med" len="med"/>
                      <a:tailEnd type="none" w="med" len="med"/>
                    </a:lnB>
                  </a:tcPr>
                </a:tc>
                <a:tc>
                  <a:txBody>
                    <a:bodyPr/>
                    <a:lstStyle/>
                    <a:p>
                      <a:pPr indent="0" marL="0">
                        <a:buNone/>
                      </a:pPr>
                      <a:r>
                        <a:rPr lang="en-US" sz="1400" b="1" dirty="0">
                          <a:solidFill>
                            <a:srgbClr val="A8200D"/>
                          </a:solidFill>
                          <a:latin typeface="Arial" pitchFamily="34" charset="0"/>
                          <a:ea typeface="Arial" pitchFamily="34" charset="-122"/>
                          <a:cs typeface="Arial" pitchFamily="34" charset="-120"/>
                        </a:rPr>
                        <a:t>Required</a:t>
                      </a:r>
                      <a:endParaRPr lang="en-US" sz="1400" dirty="0">
                        <a:latin typeface="Arial" charset="0"/>
                        <a:ea typeface="Arial" charset="0"/>
                        <a:cs typeface="Arial" charset="0"/>
                      </a:endParaRPr>
                    </a:p>
                  </a:txBody>
                  <a:tcPr marL="91440" marR="91440" marT="45720" marB="45720" anchor="ctr">
                    <a:lnL w="9525" cap="flat" cmpd="sng" algn="ctr">
                      <a:solidFill>
                        <a:srgbClr val="D8D3C4"/>
                      </a:solidFill>
                      <a:prstDash val="solid"/>
                      <a:round/>
                      <a:headEnd type="none" w="med" len="med"/>
                      <a:tailEnd type="none" w="med" len="med"/>
                    </a:lnL>
                    <a:lnR w="9525" cap="flat" cmpd="sng" algn="ctr">
                      <a:solidFill>
                        <a:srgbClr val="D8D3C4"/>
                      </a:solidFill>
                      <a:prstDash val="solid"/>
                      <a:round/>
                      <a:headEnd type="none" w="med" len="med"/>
                      <a:tailEnd type="none" w="med" len="med"/>
                    </a:lnR>
                    <a:lnT w="9525" cap="flat" cmpd="sng" algn="ctr">
                      <a:solidFill>
                        <a:srgbClr val="D8D3C4"/>
                      </a:solidFill>
                      <a:prstDash val="solid"/>
                      <a:round/>
                      <a:headEnd type="none" w="med" len="med"/>
                      <a:tailEnd type="none" w="med" len="med"/>
                    </a:lnT>
                    <a:lnB w="9525" cap="flat" cmpd="sng" algn="ctr">
                      <a:solidFill>
                        <a:srgbClr val="D8D3C4"/>
                      </a:solidFill>
                      <a:prstDash val="solid"/>
                      <a:round/>
                      <a:headEnd type="none" w="med" len="med"/>
                      <a:tailEnd type="none" w="med" len="med"/>
                    </a:lnB>
                  </a:tcPr>
                </a:tc>
                <a:tc>
                  <a:txBody>
                    <a:bodyPr/>
                    <a:lstStyle/>
                    <a:p>
                      <a:pPr indent="0" marL="0">
                        <a:buNone/>
                      </a:pPr>
                      <a:r>
                        <a:rPr lang="en-US" sz="1400" dirty="0">
                          <a:solidFill>
                            <a:srgbClr val="4C483C"/>
                          </a:solidFill>
                          <a:latin typeface="Arial" pitchFamily="34" charset="0"/>
                          <a:ea typeface="Arial" pitchFamily="34" charset="-122"/>
                          <a:cs typeface="Arial" pitchFamily="34" charset="-120"/>
                        </a:rPr>
                        <a:t>All engagements</a:t>
                      </a:r>
                      <a:endParaRPr lang="en-US" sz="1400" dirty="0">
                        <a:latin typeface="Arial" charset="0"/>
                        <a:ea typeface="Arial" charset="0"/>
                        <a:cs typeface="Arial" charset="0"/>
                      </a:endParaRPr>
                    </a:p>
                  </a:txBody>
                  <a:tcPr marL="91440" marR="91440" marT="45720" marB="45720" anchor="ctr">
                    <a:lnL w="9525" cap="flat" cmpd="sng" algn="ctr">
                      <a:solidFill>
                        <a:srgbClr val="D8D3C4"/>
                      </a:solidFill>
                      <a:prstDash val="solid"/>
                      <a:round/>
                      <a:headEnd type="none" w="med" len="med"/>
                      <a:tailEnd type="none" w="med" len="med"/>
                    </a:lnL>
                    <a:lnR w="9525" cap="flat" cmpd="sng" algn="ctr">
                      <a:solidFill>
                        <a:srgbClr val="D8D3C4"/>
                      </a:solidFill>
                      <a:prstDash val="solid"/>
                      <a:round/>
                      <a:headEnd type="none" w="med" len="med"/>
                      <a:tailEnd type="none" w="med" len="med"/>
                    </a:lnR>
                    <a:lnT w="9525" cap="flat" cmpd="sng" algn="ctr">
                      <a:solidFill>
                        <a:srgbClr val="D8D3C4"/>
                      </a:solidFill>
                      <a:prstDash val="solid"/>
                      <a:round/>
                      <a:headEnd type="none" w="med" len="med"/>
                      <a:tailEnd type="none" w="med" len="med"/>
                    </a:lnT>
                    <a:lnB w="9525" cap="flat" cmpd="sng" algn="ctr">
                      <a:solidFill>
                        <a:srgbClr val="D8D3C4"/>
                      </a:solidFill>
                      <a:prstDash val="solid"/>
                      <a:round/>
                      <a:headEnd type="none" w="med" len="med"/>
                      <a:tailEnd type="none" w="med" len="med"/>
                    </a:lnB>
                  </a:tcPr>
                </a:tc>
              </a:tr>
              <a:tr h="502920">
                <a:tc>
                  <a:txBody>
                    <a:bodyPr/>
                    <a:lstStyle/>
                    <a:p>
                      <a:pPr indent="0" marL="0">
                        <a:buNone/>
                      </a:pPr>
                      <a:r>
                        <a:rPr lang="en-US" sz="1400" dirty="0">
                          <a:solidFill>
                            <a:srgbClr val="17150F"/>
                          </a:solidFill>
                          <a:latin typeface="Consolas" pitchFamily="34" charset="0"/>
                          <a:ea typeface="Consolas" pitchFamily="34" charset="-122"/>
                          <a:cs typeface="Consolas" pitchFamily="34" charset="-120"/>
                        </a:rPr>
                        <a:t>9.3.5</a:t>
                      </a:r>
                      <a:endParaRPr lang="en-US" sz="1400" dirty="0">
                        <a:latin typeface="Consolas" charset="0"/>
                        <a:ea typeface="Consolas" charset="0"/>
                        <a:cs typeface="Consolas" charset="0"/>
                      </a:endParaRPr>
                    </a:p>
                  </a:txBody>
                  <a:tcPr marL="91440" marR="91440" marT="45720" marB="45720" anchor="ctr">
                    <a:lnL w="9525" cap="flat" cmpd="sng" algn="ctr">
                      <a:solidFill>
                        <a:srgbClr val="D8D3C4"/>
                      </a:solidFill>
                      <a:prstDash val="solid"/>
                      <a:round/>
                      <a:headEnd type="none" w="med" len="med"/>
                      <a:tailEnd type="none" w="med" len="med"/>
                    </a:lnL>
                    <a:lnR w="9525" cap="flat" cmpd="sng" algn="ctr">
                      <a:solidFill>
                        <a:srgbClr val="D8D3C4"/>
                      </a:solidFill>
                      <a:prstDash val="solid"/>
                      <a:round/>
                      <a:headEnd type="none" w="med" len="med"/>
                      <a:tailEnd type="none" w="med" len="med"/>
                    </a:lnR>
                    <a:lnT w="9525" cap="flat" cmpd="sng" algn="ctr">
                      <a:solidFill>
                        <a:srgbClr val="D8D3C4"/>
                      </a:solidFill>
                      <a:prstDash val="solid"/>
                      <a:round/>
                      <a:headEnd type="none" w="med" len="med"/>
                      <a:tailEnd type="none" w="med" len="med"/>
                    </a:lnT>
                    <a:lnB w="9525" cap="flat" cmpd="sng" algn="ctr">
                      <a:solidFill>
                        <a:srgbClr val="D8D3C4"/>
                      </a:solidFill>
                      <a:prstDash val="solid"/>
                      <a:round/>
                      <a:headEnd type="none" w="med" len="med"/>
                      <a:tailEnd type="none" w="med" len="med"/>
                    </a:lnB>
                  </a:tcPr>
                </a:tc>
                <a:tc>
                  <a:txBody>
                    <a:bodyPr/>
                    <a:lstStyle/>
                    <a:p>
                      <a:pPr indent="0" marL="0">
                        <a:buNone/>
                      </a:pPr>
                      <a:r>
                        <a:rPr lang="en-US" sz="1400" b="1" dirty="0">
                          <a:solidFill>
                            <a:srgbClr val="17150F"/>
                          </a:solidFill>
                          <a:latin typeface="Arial" pitchFamily="34" charset="0"/>
                          <a:ea typeface="Arial" pitchFamily="34" charset="-122"/>
                          <a:cs typeface="Arial" pitchFamily="34" charset="-120"/>
                        </a:rPr>
                        <a:t>Rate Card</a:t>
                      </a:r>
                      <a:endParaRPr lang="en-US" sz="1400" dirty="0">
                        <a:latin typeface="Arial" charset="0"/>
                        <a:ea typeface="Arial" charset="0"/>
                        <a:cs typeface="Arial" charset="0"/>
                      </a:endParaRPr>
                    </a:p>
                  </a:txBody>
                  <a:tcPr marL="91440" marR="91440" marT="45720" marB="45720" anchor="ctr">
                    <a:lnL w="9525" cap="flat" cmpd="sng" algn="ctr">
                      <a:solidFill>
                        <a:srgbClr val="D8D3C4"/>
                      </a:solidFill>
                      <a:prstDash val="solid"/>
                      <a:round/>
                      <a:headEnd type="none" w="med" len="med"/>
                      <a:tailEnd type="none" w="med" len="med"/>
                    </a:lnL>
                    <a:lnR w="9525" cap="flat" cmpd="sng" algn="ctr">
                      <a:solidFill>
                        <a:srgbClr val="D8D3C4"/>
                      </a:solidFill>
                      <a:prstDash val="solid"/>
                      <a:round/>
                      <a:headEnd type="none" w="med" len="med"/>
                      <a:tailEnd type="none" w="med" len="med"/>
                    </a:lnR>
                    <a:lnT w="9525" cap="flat" cmpd="sng" algn="ctr">
                      <a:solidFill>
                        <a:srgbClr val="D8D3C4"/>
                      </a:solidFill>
                      <a:prstDash val="solid"/>
                      <a:round/>
                      <a:headEnd type="none" w="med" len="med"/>
                      <a:tailEnd type="none" w="med" len="med"/>
                    </a:lnT>
                    <a:lnB w="9525" cap="flat" cmpd="sng" algn="ctr">
                      <a:solidFill>
                        <a:srgbClr val="D8D3C4"/>
                      </a:solidFill>
                      <a:prstDash val="solid"/>
                      <a:round/>
                      <a:headEnd type="none" w="med" len="med"/>
                      <a:tailEnd type="none" w="med" len="med"/>
                    </a:lnB>
                  </a:tcPr>
                </a:tc>
                <a:tc>
                  <a:txBody>
                    <a:bodyPr/>
                    <a:lstStyle/>
                    <a:p>
                      <a:pPr indent="0" marL="0">
                        <a:buNone/>
                      </a:pPr>
                      <a:r>
                        <a:rPr lang="en-US" sz="1400" b="1" dirty="0">
                          <a:solidFill>
                            <a:srgbClr val="4C483C"/>
                          </a:solidFill>
                          <a:latin typeface="Arial" pitchFamily="34" charset="0"/>
                          <a:ea typeface="Arial" pitchFamily="34" charset="-122"/>
                          <a:cs typeface="Arial" pitchFamily="34" charset="-120"/>
                        </a:rPr>
                        <a:t>Advanced</a:t>
                      </a:r>
                      <a:endParaRPr lang="en-US" sz="1400" dirty="0">
                        <a:latin typeface="Arial" charset="0"/>
                        <a:ea typeface="Arial" charset="0"/>
                        <a:cs typeface="Arial" charset="0"/>
                      </a:endParaRPr>
                    </a:p>
                  </a:txBody>
                  <a:tcPr marL="91440" marR="91440" marT="45720" marB="45720" anchor="ctr">
                    <a:lnL w="9525" cap="flat" cmpd="sng" algn="ctr">
                      <a:solidFill>
                        <a:srgbClr val="D8D3C4"/>
                      </a:solidFill>
                      <a:prstDash val="solid"/>
                      <a:round/>
                      <a:headEnd type="none" w="med" len="med"/>
                      <a:tailEnd type="none" w="med" len="med"/>
                    </a:lnL>
                    <a:lnR w="9525" cap="flat" cmpd="sng" algn="ctr">
                      <a:solidFill>
                        <a:srgbClr val="D8D3C4"/>
                      </a:solidFill>
                      <a:prstDash val="solid"/>
                      <a:round/>
                      <a:headEnd type="none" w="med" len="med"/>
                      <a:tailEnd type="none" w="med" len="med"/>
                    </a:lnR>
                    <a:lnT w="9525" cap="flat" cmpd="sng" algn="ctr">
                      <a:solidFill>
                        <a:srgbClr val="D8D3C4"/>
                      </a:solidFill>
                      <a:prstDash val="solid"/>
                      <a:round/>
                      <a:headEnd type="none" w="med" len="med"/>
                      <a:tailEnd type="none" w="med" len="med"/>
                    </a:lnT>
                    <a:lnB w="9525" cap="flat" cmpd="sng" algn="ctr">
                      <a:solidFill>
                        <a:srgbClr val="D8D3C4"/>
                      </a:solidFill>
                      <a:prstDash val="solid"/>
                      <a:round/>
                      <a:headEnd type="none" w="med" len="med"/>
                      <a:tailEnd type="none" w="med" len="med"/>
                    </a:lnB>
                  </a:tcPr>
                </a:tc>
                <a:tc>
                  <a:txBody>
                    <a:bodyPr/>
                    <a:lstStyle/>
                    <a:p>
                      <a:pPr indent="0" marL="0">
                        <a:buNone/>
                      </a:pPr>
                      <a:r>
                        <a:rPr lang="en-US" sz="1400" dirty="0">
                          <a:solidFill>
                            <a:srgbClr val="4C483C"/>
                          </a:solidFill>
                          <a:latin typeface="Arial" pitchFamily="34" charset="0"/>
                          <a:ea typeface="Arial" pitchFamily="34" charset="-122"/>
                          <a:cs typeface="Arial" pitchFamily="34" charset="-120"/>
                        </a:rPr>
                        <a:t>T&amp;M</a:t>
                      </a:r>
                      <a:endParaRPr lang="en-US" sz="1400" dirty="0">
                        <a:latin typeface="Arial" charset="0"/>
                        <a:ea typeface="Arial" charset="0"/>
                        <a:cs typeface="Arial" charset="0"/>
                      </a:endParaRPr>
                    </a:p>
                  </a:txBody>
                  <a:tcPr marL="91440" marR="91440" marT="45720" marB="45720" anchor="ctr">
                    <a:lnL w="9525" cap="flat" cmpd="sng" algn="ctr">
                      <a:solidFill>
                        <a:srgbClr val="D8D3C4"/>
                      </a:solidFill>
                      <a:prstDash val="solid"/>
                      <a:round/>
                      <a:headEnd type="none" w="med" len="med"/>
                      <a:tailEnd type="none" w="med" len="med"/>
                    </a:lnL>
                    <a:lnR w="9525" cap="flat" cmpd="sng" algn="ctr">
                      <a:solidFill>
                        <a:srgbClr val="D8D3C4"/>
                      </a:solidFill>
                      <a:prstDash val="solid"/>
                      <a:round/>
                      <a:headEnd type="none" w="med" len="med"/>
                      <a:tailEnd type="none" w="med" len="med"/>
                    </a:lnR>
                    <a:lnT w="9525" cap="flat" cmpd="sng" algn="ctr">
                      <a:solidFill>
                        <a:srgbClr val="D8D3C4"/>
                      </a:solidFill>
                      <a:prstDash val="solid"/>
                      <a:round/>
                      <a:headEnd type="none" w="med" len="med"/>
                      <a:tailEnd type="none" w="med" len="med"/>
                    </a:lnT>
                    <a:lnB w="9525" cap="flat" cmpd="sng" algn="ctr">
                      <a:solidFill>
                        <a:srgbClr val="D8D3C4"/>
                      </a:solidFill>
                      <a:prstDash val="solid"/>
                      <a:round/>
                      <a:headEnd type="none" w="med" len="med"/>
                      <a:tailEnd type="none" w="med" len="med"/>
                    </a:lnB>
                  </a:tcPr>
                </a:tc>
              </a:tr>
              <a:tr h="502920">
                <a:tc>
                  <a:txBody>
                    <a:bodyPr/>
                    <a:lstStyle/>
                    <a:p>
                      <a:pPr indent="0" marL="0">
                        <a:buNone/>
                      </a:pPr>
                      <a:r>
                        <a:rPr lang="en-US" sz="1400" dirty="0">
                          <a:solidFill>
                            <a:srgbClr val="17150F"/>
                          </a:solidFill>
                          <a:latin typeface="Consolas" pitchFamily="34" charset="0"/>
                          <a:ea typeface="Consolas" pitchFamily="34" charset="-122"/>
                          <a:cs typeface="Consolas" pitchFamily="34" charset="-120"/>
                        </a:rPr>
                        <a:t>10.2</a:t>
                      </a:r>
                      <a:endParaRPr lang="en-US" sz="1400" dirty="0">
                        <a:latin typeface="Consolas" charset="0"/>
                        <a:ea typeface="Consolas" charset="0"/>
                        <a:cs typeface="Consolas" charset="0"/>
                      </a:endParaRPr>
                    </a:p>
                  </a:txBody>
                  <a:tcPr marL="91440" marR="91440" marT="45720" marB="45720" anchor="ctr">
                    <a:lnL w="9525" cap="flat" cmpd="sng" algn="ctr">
                      <a:solidFill>
                        <a:srgbClr val="D8D3C4"/>
                      </a:solidFill>
                      <a:prstDash val="solid"/>
                      <a:round/>
                      <a:headEnd type="none" w="med" len="med"/>
                      <a:tailEnd type="none" w="med" len="med"/>
                    </a:lnL>
                    <a:lnR w="9525" cap="flat" cmpd="sng" algn="ctr">
                      <a:solidFill>
                        <a:srgbClr val="D8D3C4"/>
                      </a:solidFill>
                      <a:prstDash val="solid"/>
                      <a:round/>
                      <a:headEnd type="none" w="med" len="med"/>
                      <a:tailEnd type="none" w="med" len="med"/>
                    </a:lnR>
                    <a:lnT w="9525" cap="flat" cmpd="sng" algn="ctr">
                      <a:solidFill>
                        <a:srgbClr val="D8D3C4"/>
                      </a:solidFill>
                      <a:prstDash val="solid"/>
                      <a:round/>
                      <a:headEnd type="none" w="med" len="med"/>
                      <a:tailEnd type="none" w="med" len="med"/>
                    </a:lnT>
                    <a:lnB w="9525" cap="flat" cmpd="sng" algn="ctr">
                      <a:solidFill>
                        <a:srgbClr val="D8D3C4"/>
                      </a:solidFill>
                      <a:prstDash val="solid"/>
                      <a:round/>
                      <a:headEnd type="none" w="med" len="med"/>
                      <a:tailEnd type="none" w="med" len="med"/>
                    </a:lnB>
                  </a:tcPr>
                </a:tc>
                <a:tc>
                  <a:txBody>
                    <a:bodyPr/>
                    <a:lstStyle/>
                    <a:p>
                      <a:pPr indent="0" marL="0">
                        <a:buNone/>
                      </a:pPr>
                      <a:r>
                        <a:rPr lang="en-US" sz="1400" b="1" dirty="0">
                          <a:solidFill>
                            <a:srgbClr val="17150F"/>
                          </a:solidFill>
                          <a:latin typeface="Arial" pitchFamily="34" charset="0"/>
                          <a:ea typeface="Arial" pitchFamily="34" charset="-122"/>
                          <a:cs typeface="Arial" pitchFamily="34" charset="-120"/>
                        </a:rPr>
                        <a:t>Change Control</a:t>
                      </a:r>
                      <a:endParaRPr lang="en-US" sz="1400" dirty="0">
                        <a:latin typeface="Arial" charset="0"/>
                        <a:ea typeface="Arial" charset="0"/>
                        <a:cs typeface="Arial" charset="0"/>
                      </a:endParaRPr>
                    </a:p>
                  </a:txBody>
                  <a:tcPr marL="91440" marR="91440" marT="45720" marB="45720" anchor="ctr">
                    <a:lnL w="9525" cap="flat" cmpd="sng" algn="ctr">
                      <a:solidFill>
                        <a:srgbClr val="D8D3C4"/>
                      </a:solidFill>
                      <a:prstDash val="solid"/>
                      <a:round/>
                      <a:headEnd type="none" w="med" len="med"/>
                      <a:tailEnd type="none" w="med" len="med"/>
                    </a:lnL>
                    <a:lnR w="9525" cap="flat" cmpd="sng" algn="ctr">
                      <a:solidFill>
                        <a:srgbClr val="D8D3C4"/>
                      </a:solidFill>
                      <a:prstDash val="solid"/>
                      <a:round/>
                      <a:headEnd type="none" w="med" len="med"/>
                      <a:tailEnd type="none" w="med" len="med"/>
                    </a:lnR>
                    <a:lnT w="9525" cap="flat" cmpd="sng" algn="ctr">
                      <a:solidFill>
                        <a:srgbClr val="D8D3C4"/>
                      </a:solidFill>
                      <a:prstDash val="solid"/>
                      <a:round/>
                      <a:headEnd type="none" w="med" len="med"/>
                      <a:tailEnd type="none" w="med" len="med"/>
                    </a:lnT>
                    <a:lnB w="9525" cap="flat" cmpd="sng" algn="ctr">
                      <a:solidFill>
                        <a:srgbClr val="D8D3C4"/>
                      </a:solidFill>
                      <a:prstDash val="solid"/>
                      <a:round/>
                      <a:headEnd type="none" w="med" len="med"/>
                      <a:tailEnd type="none" w="med" len="med"/>
                    </a:lnB>
                  </a:tcPr>
                </a:tc>
                <a:tc>
                  <a:txBody>
                    <a:bodyPr/>
                    <a:lstStyle/>
                    <a:p>
                      <a:pPr indent="0" marL="0">
                        <a:buNone/>
                      </a:pPr>
                      <a:r>
                        <a:rPr lang="en-US" sz="1400" b="1" dirty="0">
                          <a:solidFill>
                            <a:srgbClr val="A8200D"/>
                          </a:solidFill>
                          <a:latin typeface="Arial" pitchFamily="34" charset="0"/>
                          <a:ea typeface="Arial" pitchFamily="34" charset="-122"/>
                          <a:cs typeface="Arial" pitchFamily="34" charset="-120"/>
                        </a:rPr>
                        <a:t>Required</a:t>
                      </a:r>
                      <a:endParaRPr lang="en-US" sz="1400" dirty="0">
                        <a:latin typeface="Arial" charset="0"/>
                        <a:ea typeface="Arial" charset="0"/>
                        <a:cs typeface="Arial" charset="0"/>
                      </a:endParaRPr>
                    </a:p>
                  </a:txBody>
                  <a:tcPr marL="91440" marR="91440" marT="45720" marB="45720" anchor="ctr">
                    <a:lnL w="9525" cap="flat" cmpd="sng" algn="ctr">
                      <a:solidFill>
                        <a:srgbClr val="D8D3C4"/>
                      </a:solidFill>
                      <a:prstDash val="solid"/>
                      <a:round/>
                      <a:headEnd type="none" w="med" len="med"/>
                      <a:tailEnd type="none" w="med" len="med"/>
                    </a:lnL>
                    <a:lnR w="9525" cap="flat" cmpd="sng" algn="ctr">
                      <a:solidFill>
                        <a:srgbClr val="D8D3C4"/>
                      </a:solidFill>
                      <a:prstDash val="solid"/>
                      <a:round/>
                      <a:headEnd type="none" w="med" len="med"/>
                      <a:tailEnd type="none" w="med" len="med"/>
                    </a:lnR>
                    <a:lnT w="9525" cap="flat" cmpd="sng" algn="ctr">
                      <a:solidFill>
                        <a:srgbClr val="D8D3C4"/>
                      </a:solidFill>
                      <a:prstDash val="solid"/>
                      <a:round/>
                      <a:headEnd type="none" w="med" len="med"/>
                      <a:tailEnd type="none" w="med" len="med"/>
                    </a:lnT>
                    <a:lnB w="9525" cap="flat" cmpd="sng" algn="ctr">
                      <a:solidFill>
                        <a:srgbClr val="D8D3C4"/>
                      </a:solidFill>
                      <a:prstDash val="solid"/>
                      <a:round/>
                      <a:headEnd type="none" w="med" len="med"/>
                      <a:tailEnd type="none" w="med" len="med"/>
                    </a:lnB>
                  </a:tcPr>
                </a:tc>
                <a:tc>
                  <a:txBody>
                    <a:bodyPr/>
                    <a:lstStyle/>
                    <a:p>
                      <a:pPr indent="0" marL="0">
                        <a:buNone/>
                      </a:pPr>
                      <a:r>
                        <a:rPr lang="en-US" sz="1400" dirty="0">
                          <a:solidFill>
                            <a:srgbClr val="4C483C"/>
                          </a:solidFill>
                          <a:latin typeface="Arial" pitchFamily="34" charset="0"/>
                          <a:ea typeface="Arial" pitchFamily="34" charset="-122"/>
                          <a:cs typeface="Arial" pitchFamily="34" charset="-120"/>
                        </a:rPr>
                        <a:t>All engagements</a:t>
                      </a:r>
                      <a:endParaRPr lang="en-US" sz="1400" dirty="0">
                        <a:latin typeface="Arial" charset="0"/>
                        <a:ea typeface="Arial" charset="0"/>
                        <a:cs typeface="Arial" charset="0"/>
                      </a:endParaRPr>
                    </a:p>
                  </a:txBody>
                  <a:tcPr marL="91440" marR="91440" marT="45720" marB="45720" anchor="ctr">
                    <a:lnL w="9525" cap="flat" cmpd="sng" algn="ctr">
                      <a:solidFill>
                        <a:srgbClr val="D8D3C4"/>
                      </a:solidFill>
                      <a:prstDash val="solid"/>
                      <a:round/>
                      <a:headEnd type="none" w="med" len="med"/>
                      <a:tailEnd type="none" w="med" len="med"/>
                    </a:lnL>
                    <a:lnR w="9525" cap="flat" cmpd="sng" algn="ctr">
                      <a:solidFill>
                        <a:srgbClr val="D8D3C4"/>
                      </a:solidFill>
                      <a:prstDash val="solid"/>
                      <a:round/>
                      <a:headEnd type="none" w="med" len="med"/>
                      <a:tailEnd type="none" w="med" len="med"/>
                    </a:lnR>
                    <a:lnT w="9525" cap="flat" cmpd="sng" algn="ctr">
                      <a:solidFill>
                        <a:srgbClr val="D8D3C4"/>
                      </a:solidFill>
                      <a:prstDash val="solid"/>
                      <a:round/>
                      <a:headEnd type="none" w="med" len="med"/>
                      <a:tailEnd type="none" w="med" len="med"/>
                    </a:lnT>
                    <a:lnB w="9525" cap="flat" cmpd="sng" algn="ctr">
                      <a:solidFill>
                        <a:srgbClr val="D8D3C4"/>
                      </a:solidFill>
                      <a:prstDash val="solid"/>
                      <a:round/>
                      <a:headEnd type="none" w="med" len="med"/>
                      <a:tailEnd type="none" w="med" len="med"/>
                    </a:lnB>
                  </a:tcPr>
                </a:tc>
              </a:tr>
            </a:tbl>
          </a:graphicData>
        </a:graphic>
      </p:graphicFrame>
      <p:sp>
        <p:nvSpPr>
          <p:cNvPr id="6" name="Text 3"/>
          <p:cNvSpPr/>
          <p:nvPr/>
        </p:nvSpPr>
        <p:spPr>
          <a:xfrm>
            <a:off x="457200" y="5623560"/>
            <a:ext cx="10515600" cy="365760"/>
          </a:xfrm>
          <a:prstGeom prst="rect">
            <a:avLst/>
          </a:prstGeom>
          <a:noFill/>
          <a:ln/>
        </p:spPr>
        <p:txBody>
          <a:bodyPr wrap="square" lIns="0" tIns="0" rIns="0" bIns="0" rtlCol="0" anchor="t"/>
          <a:lstStyle/>
          <a:p>
            <a:pPr algn="l" indent="0" marL="0">
              <a:buNone/>
            </a:pPr>
            <a:r>
              <a:rPr lang="en-US" sz="1300" i="1" dirty="0">
                <a:solidFill>
                  <a:srgbClr val="847E6E"/>
                </a:solidFill>
                <a:latin typeface="Arial" pitchFamily="34" charset="0"/>
                <a:ea typeface="Arial" pitchFamily="34" charset="-122"/>
                <a:cs typeface="Arial" pitchFamily="34" charset="-120"/>
              </a:rPr>
              <a:t>Ink header row, hairline body borders, mono for ids and metric labels.</a:t>
            </a:r>
            <a:endParaRPr lang="en-US" sz="1300" dirty="0"/>
          </a:p>
        </p:txBody>
      </p:sp>
      <p:sp>
        <p:nvSpPr>
          <p:cNvPr id="8" name="Text 6"/>
          <p:cNvSpPr/>
          <p:nvPr>
            <p:ph idx="106" hasCustomPrompt="1"/>
          </p:nvPr>
        </p:nvSpPr>
        <p:spPr>
          <a:xfrm>
            <a:off x="10820095" y="6446520"/>
            <a:ext cx="914400" cy="274320"/>
          </a:xfrm>
          <a:prstGeom prst="rect">
            <a:avLst/>
          </a:prstGeom>
          <a:noFill/>
          <a:ln/>
        </p:spPr>
        <p:txBody>
          <a:bodyPr wrap="square" lIns="0" tIns="0" rIns="0" bIns="0" rtlCol="0" anchor="ctr"/>
          <a:lstStyle/>
          <a:p>
            <a:pPr algn="r" indent="0" marL="0">
              <a:buNone/>
            </a:pP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457200" y="960120"/>
            <a:ext cx="2011680" cy="329184"/>
          </a:xfrm>
          <a:prstGeom prst="rect">
            <a:avLst/>
          </a:prstGeom>
          <a:solidFill>
            <a:srgbClr val="F1DE9B"/>
          </a:solidFill>
          <a:ln w="12700">
            <a:solidFill>
              <a:srgbClr val="F1DE9B"/>
            </a:solidFill>
            <a:prstDash val="solid"/>
          </a:ln>
        </p:spPr>
      </p:sp>
      <p:sp>
        <p:nvSpPr>
          <p:cNvPr id="3" name="Text 1"/>
          <p:cNvSpPr/>
          <p:nvPr/>
        </p:nvSpPr>
        <p:spPr>
          <a:xfrm>
            <a:off x="457200" y="960120"/>
            <a:ext cx="2011680" cy="329184"/>
          </a:xfrm>
          <a:prstGeom prst="rect">
            <a:avLst/>
          </a:prstGeom>
          <a:noFill/>
          <a:ln/>
        </p:spPr>
        <p:txBody>
          <a:bodyPr wrap="square" lIns="0" tIns="0" rIns="0" bIns="0" rtlCol="0" anchor="ctr"/>
          <a:lstStyle/>
          <a:p>
            <a:pPr algn="ctr" indent="0" marL="0">
              <a:buNone/>
            </a:pPr>
            <a:r>
              <a:rPr lang="en-US" sz="1000" b="1" spc="300" kern="0" dirty="0">
                <a:solidFill>
                  <a:srgbClr val="17150F"/>
                </a:solidFill>
                <a:latin typeface="Consolas" pitchFamily="34" charset="0"/>
                <a:ea typeface="Consolas" pitchFamily="34" charset="-122"/>
                <a:cs typeface="Consolas" pitchFamily="34" charset="-120"/>
              </a:rPr>
              <a:t>CLOSING</a:t>
            </a:r>
            <a:endParaRPr lang="en-US" sz="1000" dirty="0"/>
          </a:p>
        </p:txBody>
      </p:sp>
      <p:sp>
        <p:nvSpPr>
          <p:cNvPr id="4" name="Text 2"/>
          <p:cNvSpPr/>
          <p:nvPr/>
        </p:nvSpPr>
        <p:spPr>
          <a:xfrm>
            <a:off x="457200" y="1554480"/>
            <a:ext cx="11247120" cy="1463040"/>
          </a:xfrm>
          <a:prstGeom prst="rect">
            <a:avLst/>
          </a:prstGeom>
          <a:noFill/>
          <a:ln/>
        </p:spPr>
        <p:txBody>
          <a:bodyPr wrap="square" lIns="0" tIns="0" rIns="0" bIns="0" rtlCol="0" anchor="t"/>
          <a:lstStyle/>
          <a:p>
            <a:pPr algn="l" indent="0" marL="0">
              <a:buNone/>
            </a:pPr>
            <a:r>
              <a:rPr lang="en-US" sz="6000" b="1" spc="-100" kern="0" dirty="0">
                <a:solidFill>
                  <a:srgbClr val="F1ECE0"/>
                </a:solidFill>
                <a:latin typeface="Arial" pitchFamily="34" charset="0"/>
                <a:ea typeface="Arial" pitchFamily="34" charset="-122"/>
                <a:cs typeface="Arial" pitchFamily="34" charset="-120"/>
              </a:rPr>
              <a:t>Get the standard.</a:t>
            </a:r>
            <a:endParaRPr lang="en-US" sz="6000" dirty="0"/>
          </a:p>
        </p:txBody>
      </p:sp>
      <p:sp>
        <p:nvSpPr>
          <p:cNvPr id="5" name="Text 3"/>
          <p:cNvSpPr/>
          <p:nvPr/>
        </p:nvSpPr>
        <p:spPr>
          <a:xfrm>
            <a:off x="457200" y="3063240"/>
            <a:ext cx="9601200" cy="914400"/>
          </a:xfrm>
          <a:prstGeom prst="rect">
            <a:avLst/>
          </a:prstGeom>
          <a:noFill/>
          <a:ln/>
        </p:spPr>
        <p:txBody>
          <a:bodyPr wrap="square" lIns="0" tIns="0" rIns="0" bIns="0" rtlCol="0" anchor="t"/>
          <a:lstStyle/>
          <a:p>
            <a:pPr algn="l" indent="0" marL="0">
              <a:lnSpc>
                <a:spcPct val="140000"/>
              </a:lnSpc>
              <a:buNone/>
            </a:pPr>
            <a:r>
              <a:rPr lang="en-US" sz="1800" dirty="0">
                <a:solidFill>
                  <a:srgbClr val="BFBAAA"/>
                </a:solidFill>
                <a:latin typeface="Arial" pitchFamily="34" charset="0"/>
                <a:ea typeface="Arial" pitchFamily="34" charset="-122"/>
                <a:cs typeface="Arial" pitchFamily="34" charset="-120"/>
              </a:rPr>
              <a:t>Free with a work account. Cover pages, full and lite templates, guidance notes, AI review prompts.</a:t>
            </a:r>
            <a:endParaRPr lang="en-US" sz="1800" dirty="0"/>
          </a:p>
        </p:txBody>
      </p:sp>
      <p:sp>
        <p:nvSpPr>
          <p:cNvPr id="6" name="Shape 4"/>
          <p:cNvSpPr/>
          <p:nvPr/>
        </p:nvSpPr>
        <p:spPr>
          <a:xfrm>
            <a:off x="457200" y="4160520"/>
            <a:ext cx="2926080" cy="621792"/>
          </a:xfrm>
          <a:prstGeom prst="rect">
            <a:avLst/>
          </a:prstGeom>
          <a:solidFill>
            <a:srgbClr val="D9E4C9"/>
          </a:solidFill>
          <a:ln w="12700">
            <a:solidFill>
              <a:srgbClr val="D9E4C9"/>
            </a:solidFill>
            <a:prstDash val="solid"/>
          </a:ln>
        </p:spPr>
      </p:sp>
      <p:sp>
        <p:nvSpPr>
          <p:cNvPr id="7" name="Text 5"/>
          <p:cNvSpPr/>
          <p:nvPr/>
        </p:nvSpPr>
        <p:spPr>
          <a:xfrm>
            <a:off x="457200" y="4160520"/>
            <a:ext cx="2926080" cy="621792"/>
          </a:xfrm>
          <a:prstGeom prst="rect">
            <a:avLst/>
          </a:prstGeom>
          <a:noFill/>
          <a:ln/>
        </p:spPr>
        <p:txBody>
          <a:bodyPr wrap="square" lIns="0" tIns="0" rIns="0" bIns="0" rtlCol="0" anchor="ctr"/>
          <a:lstStyle/>
          <a:p>
            <a:pPr algn="ctr" indent="0" marL="0">
              <a:buNone/>
            </a:pPr>
            <a:r>
              <a:rPr lang="en-US" sz="1100" b="1" spc="300" kern="0" dirty="0">
                <a:solidFill>
                  <a:srgbClr val="17150F"/>
                </a:solidFill>
                <a:latin typeface="Consolas" pitchFamily="34" charset="0"/>
                <a:ea typeface="Consolas" pitchFamily="34" charset="-122"/>
                <a:cs typeface="Consolas" pitchFamily="34" charset="-120"/>
              </a:rPr>
              <a:t>STATEMENTOFWORK.ORG →</a:t>
            </a:r>
            <a:endParaRPr lang="en-US" sz="1100" dirty="0"/>
          </a:p>
        </p:txBody>
      </p:sp>
      <p:sp>
        <p:nvSpPr>
          <p:cNvPr id="9" name="Text 5"/>
          <p:cNvSpPr/>
          <p:nvPr>
            <p:ph idx="105" hasCustomPrompt="1"/>
          </p:nvPr>
        </p:nvSpPr>
        <p:spPr>
          <a:xfrm>
            <a:off x="10820095" y="6446520"/>
            <a:ext cx="914400" cy="274320"/>
          </a:xfrm>
          <a:prstGeom prst="rect">
            <a:avLst/>
          </a:prstGeom>
          <a:noFill/>
          <a:ln/>
        </p:spPr>
        <p:txBody>
          <a:bodyPr wrap="square" lIns="0" tIns="0" rIns="0" bIns="0" rtlCol="0" anchor="ctr"/>
          <a:lstStyle/>
          <a:p>
            <a:pPr algn="r" indent="0" marL="0">
              <a:buNone/>
            </a:pP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457200" y="1051560"/>
            <a:ext cx="2377440" cy="310896"/>
          </a:xfrm>
          <a:prstGeom prst="rect">
            <a:avLst/>
          </a:prstGeom>
          <a:solidFill>
            <a:srgbClr val="F1DE9B"/>
          </a:solidFill>
          <a:ln w="12700">
            <a:solidFill>
              <a:srgbClr val="F1DE9B"/>
            </a:solidFill>
            <a:prstDash val="solid"/>
          </a:ln>
        </p:spPr>
      </p:sp>
      <p:sp>
        <p:nvSpPr>
          <p:cNvPr id="3" name="Text 1"/>
          <p:cNvSpPr/>
          <p:nvPr/>
        </p:nvSpPr>
        <p:spPr>
          <a:xfrm>
            <a:off x="457200" y="1051560"/>
            <a:ext cx="2377440" cy="310896"/>
          </a:xfrm>
          <a:prstGeom prst="rect">
            <a:avLst/>
          </a:prstGeom>
          <a:noFill/>
          <a:ln/>
        </p:spPr>
        <p:txBody>
          <a:bodyPr wrap="square" lIns="0" tIns="0" rIns="0" bIns="0" rtlCol="0" anchor="ctr"/>
          <a:lstStyle/>
          <a:p>
            <a:pPr algn="ctr" indent="0" marL="0">
              <a:buNone/>
            </a:pPr>
            <a:r>
              <a:rPr lang="en-US" sz="1000" b="1" spc="300" kern="0" dirty="0">
                <a:solidFill>
                  <a:srgbClr val="17150F"/>
                </a:solidFill>
                <a:latin typeface="Consolas" pitchFamily="34" charset="0"/>
                <a:ea typeface="Consolas" pitchFamily="34" charset="-122"/>
                <a:cs typeface="Consolas" pitchFamily="34" charset="-120"/>
              </a:rPr>
              <a:t>PALETTE</a:t>
            </a:r>
            <a:endParaRPr lang="en-US" sz="1000" dirty="0"/>
          </a:p>
        </p:txBody>
      </p:sp>
      <p:sp>
        <p:nvSpPr>
          <p:cNvPr id="4" name="Text 2"/>
          <p:cNvSpPr/>
          <p:nvPr/>
        </p:nvSpPr>
        <p:spPr>
          <a:xfrm>
            <a:off x="457200" y="1554480"/>
            <a:ext cx="11277295" cy="1737360"/>
          </a:xfrm>
          <a:prstGeom prst="rect">
            <a:avLst/>
          </a:prstGeom>
          <a:noFill/>
          <a:ln/>
        </p:spPr>
        <p:txBody>
          <a:bodyPr wrap="square" lIns="0" tIns="0" rIns="0" bIns="0" rtlCol="0" anchor="t"/>
          <a:lstStyle/>
          <a:p>
            <a:pPr algn="l" indent="0" marL="0">
              <a:buNone/>
            </a:pPr>
            <a:r>
              <a:rPr lang="en-US" sz="4400" b="1" spc="-100" kern="0" dirty="0">
                <a:solidFill>
                  <a:srgbClr val="17150F"/>
                </a:solidFill>
                <a:latin typeface="Arial" pitchFamily="34" charset="0"/>
                <a:ea typeface="Arial" pitchFamily="34" charset="-122"/>
                <a:cs typeface="Arial" pitchFamily="34" charset="-120"/>
              </a:rPr>
              <a:t>Palette + type reference.</a:t>
            </a:r>
            <a:endParaRPr lang="en-US" sz="4400" dirty="0"/>
          </a:p>
        </p:txBody>
      </p:sp>
      <p:sp>
        <p:nvSpPr>
          <p:cNvPr id="5" name="Shape 3"/>
          <p:cNvSpPr/>
          <p:nvPr/>
        </p:nvSpPr>
        <p:spPr>
          <a:xfrm>
            <a:off x="457200" y="2743200"/>
            <a:ext cx="1684020" cy="1371600"/>
          </a:xfrm>
          <a:prstGeom prst="rect">
            <a:avLst/>
          </a:prstGeom>
          <a:solidFill>
            <a:srgbClr val="F1ECE0"/>
          </a:solidFill>
          <a:ln w="12700">
            <a:solidFill>
              <a:srgbClr val="17150F"/>
            </a:solidFill>
            <a:prstDash val="solid"/>
          </a:ln>
        </p:spPr>
      </p:sp>
      <p:sp>
        <p:nvSpPr>
          <p:cNvPr id="6" name="Text 4"/>
          <p:cNvSpPr/>
          <p:nvPr/>
        </p:nvSpPr>
        <p:spPr>
          <a:xfrm>
            <a:off x="457200" y="2880360"/>
            <a:ext cx="1684020" cy="365760"/>
          </a:xfrm>
          <a:prstGeom prst="rect">
            <a:avLst/>
          </a:prstGeom>
          <a:noFill/>
          <a:ln/>
        </p:spPr>
        <p:txBody>
          <a:bodyPr wrap="square" lIns="127000" tIns="127000" rIns="127000" bIns="127000" rtlCol="0" anchor="t"/>
          <a:lstStyle/>
          <a:p>
            <a:pPr algn="l" indent="0" marL="0">
              <a:buNone/>
            </a:pPr>
            <a:r>
              <a:rPr lang="en-US" sz="1100" b="1" dirty="0">
                <a:solidFill>
                  <a:srgbClr val="17150F"/>
                </a:solidFill>
                <a:latin typeface="Consolas" pitchFamily="34" charset="0"/>
                <a:ea typeface="Consolas" pitchFamily="34" charset="-122"/>
                <a:cs typeface="Consolas" pitchFamily="34" charset="-120"/>
              </a:rPr>
              <a:t>#F1ECE0</a:t>
            </a:r>
            <a:endParaRPr lang="en-US" sz="1100" dirty="0"/>
          </a:p>
        </p:txBody>
      </p:sp>
      <p:sp>
        <p:nvSpPr>
          <p:cNvPr id="7" name="Text 5"/>
          <p:cNvSpPr/>
          <p:nvPr/>
        </p:nvSpPr>
        <p:spPr>
          <a:xfrm>
            <a:off x="457200" y="4251960"/>
            <a:ext cx="1684020" cy="292608"/>
          </a:xfrm>
          <a:prstGeom prst="rect">
            <a:avLst/>
          </a:prstGeom>
          <a:noFill/>
          <a:ln/>
        </p:spPr>
        <p:txBody>
          <a:bodyPr wrap="square" lIns="0" tIns="0" rIns="0" bIns="0" rtlCol="0" anchor="t"/>
          <a:lstStyle/>
          <a:p>
            <a:pPr algn="l" indent="0" marL="0">
              <a:buNone/>
            </a:pPr>
            <a:r>
              <a:rPr lang="en-US" sz="900" b="1" spc="300" kern="0" dirty="0">
                <a:solidFill>
                  <a:srgbClr val="4C483C"/>
                </a:solidFill>
                <a:latin typeface="Consolas" pitchFamily="34" charset="0"/>
                <a:ea typeface="Consolas" pitchFamily="34" charset="-122"/>
                <a:cs typeface="Consolas" pitchFamily="34" charset="-120"/>
              </a:rPr>
              <a:t>BG / CREAM</a:t>
            </a:r>
            <a:endParaRPr lang="en-US" sz="900" dirty="0"/>
          </a:p>
        </p:txBody>
      </p:sp>
      <p:sp>
        <p:nvSpPr>
          <p:cNvPr id="8" name="Shape 6"/>
          <p:cNvSpPr/>
          <p:nvPr/>
        </p:nvSpPr>
        <p:spPr>
          <a:xfrm>
            <a:off x="2369820" y="2743200"/>
            <a:ext cx="1684020" cy="1371600"/>
          </a:xfrm>
          <a:prstGeom prst="rect">
            <a:avLst/>
          </a:prstGeom>
          <a:solidFill>
            <a:srgbClr val="17150F"/>
          </a:solidFill>
          <a:ln w="12700">
            <a:solidFill>
              <a:srgbClr val="17150F"/>
            </a:solidFill>
            <a:prstDash val="solid"/>
          </a:ln>
        </p:spPr>
      </p:sp>
      <p:sp>
        <p:nvSpPr>
          <p:cNvPr id="9" name="Text 7"/>
          <p:cNvSpPr/>
          <p:nvPr/>
        </p:nvSpPr>
        <p:spPr>
          <a:xfrm>
            <a:off x="2369820" y="2880360"/>
            <a:ext cx="1684020" cy="365760"/>
          </a:xfrm>
          <a:prstGeom prst="rect">
            <a:avLst/>
          </a:prstGeom>
          <a:noFill/>
          <a:ln/>
        </p:spPr>
        <p:txBody>
          <a:bodyPr wrap="square" lIns="127000" tIns="127000" rIns="127000" bIns="127000" rtlCol="0" anchor="t"/>
          <a:lstStyle/>
          <a:p>
            <a:pPr algn="l" indent="0" marL="0">
              <a:buNone/>
            </a:pPr>
            <a:r>
              <a:rPr lang="en-US" sz="1100" b="1" dirty="0">
                <a:solidFill>
                  <a:srgbClr val="F1ECE0"/>
                </a:solidFill>
                <a:latin typeface="Consolas" pitchFamily="34" charset="0"/>
                <a:ea typeface="Consolas" pitchFamily="34" charset="-122"/>
                <a:cs typeface="Consolas" pitchFamily="34" charset="-120"/>
              </a:rPr>
              <a:t>#17150F</a:t>
            </a:r>
            <a:endParaRPr lang="en-US" sz="1100" dirty="0"/>
          </a:p>
        </p:txBody>
      </p:sp>
      <p:sp>
        <p:nvSpPr>
          <p:cNvPr id="10" name="Text 8"/>
          <p:cNvSpPr/>
          <p:nvPr/>
        </p:nvSpPr>
        <p:spPr>
          <a:xfrm>
            <a:off x="2369820" y="4251960"/>
            <a:ext cx="1684020" cy="292608"/>
          </a:xfrm>
          <a:prstGeom prst="rect">
            <a:avLst/>
          </a:prstGeom>
          <a:noFill/>
          <a:ln/>
        </p:spPr>
        <p:txBody>
          <a:bodyPr wrap="square" lIns="0" tIns="0" rIns="0" bIns="0" rtlCol="0" anchor="t"/>
          <a:lstStyle/>
          <a:p>
            <a:pPr algn="l" indent="0" marL="0">
              <a:buNone/>
            </a:pPr>
            <a:r>
              <a:rPr lang="en-US" sz="900" b="1" spc="300" kern="0" dirty="0">
                <a:solidFill>
                  <a:srgbClr val="4C483C"/>
                </a:solidFill>
                <a:latin typeface="Consolas" pitchFamily="34" charset="0"/>
                <a:ea typeface="Consolas" pitchFamily="34" charset="-122"/>
                <a:cs typeface="Consolas" pitchFamily="34" charset="-120"/>
              </a:rPr>
              <a:t>INK</a:t>
            </a:r>
            <a:endParaRPr lang="en-US" sz="900" dirty="0"/>
          </a:p>
        </p:txBody>
      </p:sp>
      <p:sp>
        <p:nvSpPr>
          <p:cNvPr id="11" name="Shape 9"/>
          <p:cNvSpPr/>
          <p:nvPr/>
        </p:nvSpPr>
        <p:spPr>
          <a:xfrm>
            <a:off x="4282440" y="2743200"/>
            <a:ext cx="1684020" cy="1371600"/>
          </a:xfrm>
          <a:prstGeom prst="rect">
            <a:avLst/>
          </a:prstGeom>
          <a:solidFill>
            <a:srgbClr val="4C483C"/>
          </a:solidFill>
          <a:ln w="12700">
            <a:solidFill>
              <a:srgbClr val="4C483C"/>
            </a:solidFill>
            <a:prstDash val="solid"/>
          </a:ln>
        </p:spPr>
      </p:sp>
      <p:sp>
        <p:nvSpPr>
          <p:cNvPr id="12" name="Text 10"/>
          <p:cNvSpPr/>
          <p:nvPr/>
        </p:nvSpPr>
        <p:spPr>
          <a:xfrm>
            <a:off x="4282440" y="2880360"/>
            <a:ext cx="1684020" cy="365760"/>
          </a:xfrm>
          <a:prstGeom prst="rect">
            <a:avLst/>
          </a:prstGeom>
          <a:noFill/>
          <a:ln/>
        </p:spPr>
        <p:txBody>
          <a:bodyPr wrap="square" lIns="127000" tIns="127000" rIns="127000" bIns="127000" rtlCol="0" anchor="t"/>
          <a:lstStyle/>
          <a:p>
            <a:pPr algn="l" indent="0" marL="0">
              <a:buNone/>
            </a:pPr>
            <a:r>
              <a:rPr lang="en-US" sz="1100" b="1" dirty="0">
                <a:solidFill>
                  <a:srgbClr val="F1ECE0"/>
                </a:solidFill>
                <a:latin typeface="Consolas" pitchFamily="34" charset="0"/>
                <a:ea typeface="Consolas" pitchFamily="34" charset="-122"/>
                <a:cs typeface="Consolas" pitchFamily="34" charset="-120"/>
              </a:rPr>
              <a:t>#4C483C</a:t>
            </a:r>
            <a:endParaRPr lang="en-US" sz="1100" dirty="0"/>
          </a:p>
        </p:txBody>
      </p:sp>
      <p:sp>
        <p:nvSpPr>
          <p:cNvPr id="13" name="Text 11"/>
          <p:cNvSpPr/>
          <p:nvPr/>
        </p:nvSpPr>
        <p:spPr>
          <a:xfrm>
            <a:off x="4282440" y="4251960"/>
            <a:ext cx="1684020" cy="292608"/>
          </a:xfrm>
          <a:prstGeom prst="rect">
            <a:avLst/>
          </a:prstGeom>
          <a:noFill/>
          <a:ln/>
        </p:spPr>
        <p:txBody>
          <a:bodyPr wrap="square" lIns="0" tIns="0" rIns="0" bIns="0" rtlCol="0" anchor="t"/>
          <a:lstStyle/>
          <a:p>
            <a:pPr algn="l" indent="0" marL="0">
              <a:buNone/>
            </a:pPr>
            <a:r>
              <a:rPr lang="en-US" sz="900" b="1" spc="300" kern="0" dirty="0">
                <a:solidFill>
                  <a:srgbClr val="4C483C"/>
                </a:solidFill>
                <a:latin typeface="Consolas" pitchFamily="34" charset="0"/>
                <a:ea typeface="Consolas" pitchFamily="34" charset="-122"/>
                <a:cs typeface="Consolas" pitchFamily="34" charset="-120"/>
              </a:rPr>
              <a:t>INK-3</a:t>
            </a:r>
            <a:endParaRPr lang="en-US" sz="900" dirty="0"/>
          </a:p>
        </p:txBody>
      </p:sp>
      <p:sp>
        <p:nvSpPr>
          <p:cNvPr id="14" name="Shape 12"/>
          <p:cNvSpPr/>
          <p:nvPr/>
        </p:nvSpPr>
        <p:spPr>
          <a:xfrm>
            <a:off x="6195060" y="2743200"/>
            <a:ext cx="1684020" cy="1371600"/>
          </a:xfrm>
          <a:prstGeom prst="rect">
            <a:avLst/>
          </a:prstGeom>
          <a:solidFill>
            <a:srgbClr val="D9E4C9"/>
          </a:solidFill>
          <a:ln w="12700">
            <a:solidFill>
              <a:srgbClr val="D9E4C9"/>
            </a:solidFill>
            <a:prstDash val="solid"/>
          </a:ln>
        </p:spPr>
      </p:sp>
      <p:sp>
        <p:nvSpPr>
          <p:cNvPr id="15" name="Text 13"/>
          <p:cNvSpPr/>
          <p:nvPr/>
        </p:nvSpPr>
        <p:spPr>
          <a:xfrm>
            <a:off x="6195060" y="2880360"/>
            <a:ext cx="1684020" cy="365760"/>
          </a:xfrm>
          <a:prstGeom prst="rect">
            <a:avLst/>
          </a:prstGeom>
          <a:noFill/>
          <a:ln/>
        </p:spPr>
        <p:txBody>
          <a:bodyPr wrap="square" lIns="127000" tIns="127000" rIns="127000" bIns="127000" rtlCol="0" anchor="t"/>
          <a:lstStyle/>
          <a:p>
            <a:pPr algn="l" indent="0" marL="0">
              <a:buNone/>
            </a:pPr>
            <a:r>
              <a:rPr lang="en-US" sz="1100" b="1" dirty="0">
                <a:solidFill>
                  <a:srgbClr val="17150F"/>
                </a:solidFill>
                <a:latin typeface="Consolas" pitchFamily="34" charset="0"/>
                <a:ea typeface="Consolas" pitchFamily="34" charset="-122"/>
                <a:cs typeface="Consolas" pitchFamily="34" charset="-120"/>
              </a:rPr>
              <a:t>#D9E4C9</a:t>
            </a:r>
            <a:endParaRPr lang="en-US" sz="1100" dirty="0"/>
          </a:p>
        </p:txBody>
      </p:sp>
      <p:sp>
        <p:nvSpPr>
          <p:cNvPr id="16" name="Text 14"/>
          <p:cNvSpPr/>
          <p:nvPr/>
        </p:nvSpPr>
        <p:spPr>
          <a:xfrm>
            <a:off x="6195060" y="4251960"/>
            <a:ext cx="1684020" cy="292608"/>
          </a:xfrm>
          <a:prstGeom prst="rect">
            <a:avLst/>
          </a:prstGeom>
          <a:noFill/>
          <a:ln/>
        </p:spPr>
        <p:txBody>
          <a:bodyPr wrap="square" lIns="0" tIns="0" rIns="0" bIns="0" rtlCol="0" anchor="t"/>
          <a:lstStyle/>
          <a:p>
            <a:pPr algn="l" indent="0" marL="0">
              <a:buNone/>
            </a:pPr>
            <a:r>
              <a:rPr lang="en-US" sz="900" b="1" spc="300" kern="0" dirty="0">
                <a:solidFill>
                  <a:srgbClr val="4C483C"/>
                </a:solidFill>
                <a:latin typeface="Consolas" pitchFamily="34" charset="0"/>
                <a:ea typeface="Consolas" pitchFamily="34" charset="-122"/>
                <a:cs typeface="Consolas" pitchFamily="34" charset="-120"/>
              </a:rPr>
              <a:t>SAGE</a:t>
            </a:r>
            <a:endParaRPr lang="en-US" sz="900" dirty="0"/>
          </a:p>
        </p:txBody>
      </p:sp>
      <p:sp>
        <p:nvSpPr>
          <p:cNvPr id="17" name="Shape 15"/>
          <p:cNvSpPr/>
          <p:nvPr/>
        </p:nvSpPr>
        <p:spPr>
          <a:xfrm>
            <a:off x="8107680" y="2743200"/>
            <a:ext cx="1684020" cy="1371600"/>
          </a:xfrm>
          <a:prstGeom prst="rect">
            <a:avLst/>
          </a:prstGeom>
          <a:solidFill>
            <a:srgbClr val="F1DE9B"/>
          </a:solidFill>
          <a:ln w="12700">
            <a:solidFill>
              <a:srgbClr val="F1DE9B"/>
            </a:solidFill>
            <a:prstDash val="solid"/>
          </a:ln>
        </p:spPr>
      </p:sp>
      <p:sp>
        <p:nvSpPr>
          <p:cNvPr id="18" name="Text 16"/>
          <p:cNvSpPr/>
          <p:nvPr/>
        </p:nvSpPr>
        <p:spPr>
          <a:xfrm>
            <a:off x="8107680" y="2880360"/>
            <a:ext cx="1684020" cy="365760"/>
          </a:xfrm>
          <a:prstGeom prst="rect">
            <a:avLst/>
          </a:prstGeom>
          <a:noFill/>
          <a:ln/>
        </p:spPr>
        <p:txBody>
          <a:bodyPr wrap="square" lIns="127000" tIns="127000" rIns="127000" bIns="127000" rtlCol="0" anchor="t"/>
          <a:lstStyle/>
          <a:p>
            <a:pPr algn="l" indent="0" marL="0">
              <a:buNone/>
            </a:pPr>
            <a:r>
              <a:rPr lang="en-US" sz="1100" b="1" dirty="0">
                <a:solidFill>
                  <a:srgbClr val="17150F"/>
                </a:solidFill>
                <a:latin typeface="Consolas" pitchFamily="34" charset="0"/>
                <a:ea typeface="Consolas" pitchFamily="34" charset="-122"/>
                <a:cs typeface="Consolas" pitchFamily="34" charset="-120"/>
              </a:rPr>
              <a:t>#F1DE9B</a:t>
            </a:r>
            <a:endParaRPr lang="en-US" sz="1100" dirty="0"/>
          </a:p>
        </p:txBody>
      </p:sp>
      <p:sp>
        <p:nvSpPr>
          <p:cNvPr id="19" name="Text 17"/>
          <p:cNvSpPr/>
          <p:nvPr/>
        </p:nvSpPr>
        <p:spPr>
          <a:xfrm>
            <a:off x="8107680" y="4251960"/>
            <a:ext cx="1684020" cy="292608"/>
          </a:xfrm>
          <a:prstGeom prst="rect">
            <a:avLst/>
          </a:prstGeom>
          <a:noFill/>
          <a:ln/>
        </p:spPr>
        <p:txBody>
          <a:bodyPr wrap="square" lIns="0" tIns="0" rIns="0" bIns="0" rtlCol="0" anchor="t"/>
          <a:lstStyle/>
          <a:p>
            <a:pPr algn="l" indent="0" marL="0">
              <a:buNone/>
            </a:pPr>
            <a:r>
              <a:rPr lang="en-US" sz="900" b="1" spc="300" kern="0" dirty="0">
                <a:solidFill>
                  <a:srgbClr val="4C483C"/>
                </a:solidFill>
                <a:latin typeface="Consolas" pitchFamily="34" charset="0"/>
                <a:ea typeface="Consolas" pitchFamily="34" charset="-122"/>
                <a:cs typeface="Consolas" pitchFamily="34" charset="-120"/>
              </a:rPr>
              <a:t>BUTTER</a:t>
            </a:r>
            <a:endParaRPr lang="en-US" sz="900" dirty="0"/>
          </a:p>
        </p:txBody>
      </p:sp>
      <p:sp>
        <p:nvSpPr>
          <p:cNvPr id="20" name="Shape 18"/>
          <p:cNvSpPr/>
          <p:nvPr/>
        </p:nvSpPr>
        <p:spPr>
          <a:xfrm>
            <a:off x="10020300" y="2743200"/>
            <a:ext cx="1684020" cy="1371600"/>
          </a:xfrm>
          <a:prstGeom prst="rect">
            <a:avLst/>
          </a:prstGeom>
          <a:solidFill>
            <a:srgbClr val="A8200D"/>
          </a:solidFill>
          <a:ln w="12700">
            <a:solidFill>
              <a:srgbClr val="A8200D"/>
            </a:solidFill>
            <a:prstDash val="solid"/>
          </a:ln>
        </p:spPr>
      </p:sp>
      <p:sp>
        <p:nvSpPr>
          <p:cNvPr id="21" name="Text 19"/>
          <p:cNvSpPr/>
          <p:nvPr/>
        </p:nvSpPr>
        <p:spPr>
          <a:xfrm>
            <a:off x="10020300" y="2880360"/>
            <a:ext cx="1684020" cy="365760"/>
          </a:xfrm>
          <a:prstGeom prst="rect">
            <a:avLst/>
          </a:prstGeom>
          <a:noFill/>
          <a:ln/>
        </p:spPr>
        <p:txBody>
          <a:bodyPr wrap="square" lIns="127000" tIns="127000" rIns="127000" bIns="127000" rtlCol="0" anchor="t"/>
          <a:lstStyle/>
          <a:p>
            <a:pPr algn="l" indent="0" marL="0">
              <a:buNone/>
            </a:pPr>
            <a:r>
              <a:rPr lang="en-US" sz="1100" b="1" dirty="0">
                <a:solidFill>
                  <a:srgbClr val="F1ECE0"/>
                </a:solidFill>
                <a:latin typeface="Consolas" pitchFamily="34" charset="0"/>
                <a:ea typeface="Consolas" pitchFamily="34" charset="-122"/>
                <a:cs typeface="Consolas" pitchFamily="34" charset="-120"/>
              </a:rPr>
              <a:t>#A8200D</a:t>
            </a:r>
            <a:endParaRPr lang="en-US" sz="1100" dirty="0"/>
          </a:p>
        </p:txBody>
      </p:sp>
      <p:sp>
        <p:nvSpPr>
          <p:cNvPr id="22" name="Text 20"/>
          <p:cNvSpPr/>
          <p:nvPr/>
        </p:nvSpPr>
        <p:spPr>
          <a:xfrm>
            <a:off x="10020300" y="4251960"/>
            <a:ext cx="1684020" cy="292608"/>
          </a:xfrm>
          <a:prstGeom prst="rect">
            <a:avLst/>
          </a:prstGeom>
          <a:noFill/>
          <a:ln/>
        </p:spPr>
        <p:txBody>
          <a:bodyPr wrap="square" lIns="0" tIns="0" rIns="0" bIns="0" rtlCol="0" anchor="t"/>
          <a:lstStyle/>
          <a:p>
            <a:pPr algn="l" indent="0" marL="0">
              <a:buNone/>
            </a:pPr>
            <a:r>
              <a:rPr lang="en-US" sz="900" b="1" spc="300" kern="0" dirty="0">
                <a:solidFill>
                  <a:srgbClr val="4C483C"/>
                </a:solidFill>
                <a:latin typeface="Consolas" pitchFamily="34" charset="0"/>
                <a:ea typeface="Consolas" pitchFamily="34" charset="-122"/>
                <a:cs typeface="Consolas" pitchFamily="34" charset="-120"/>
              </a:rPr>
              <a:t>CORAL / ERR</a:t>
            </a:r>
            <a:endParaRPr lang="en-US" sz="900" dirty="0"/>
          </a:p>
        </p:txBody>
      </p:sp>
      <p:sp>
        <p:nvSpPr>
          <p:cNvPr id="23" name="Text 21"/>
          <p:cNvSpPr/>
          <p:nvPr/>
        </p:nvSpPr>
        <p:spPr>
          <a:xfrm>
            <a:off x="457200" y="4937760"/>
            <a:ext cx="11247120" cy="411480"/>
          </a:xfrm>
          <a:prstGeom prst="rect">
            <a:avLst/>
          </a:prstGeom>
          <a:noFill/>
          <a:ln/>
        </p:spPr>
        <p:txBody>
          <a:bodyPr wrap="square" lIns="0" tIns="0" rIns="0" bIns="0" rtlCol="0" anchor="ctr"/>
          <a:lstStyle/>
          <a:p>
            <a:pPr indent="0" marL="0">
              <a:buNone/>
            </a:pPr>
            <a:r>
              <a:rPr lang="en-US" sz="2200" b="1" dirty="0">
                <a:solidFill>
                  <a:srgbClr val="17150F"/>
                </a:solidFill>
                <a:latin typeface="Arial" pitchFamily="34" charset="0"/>
                <a:ea typeface="Arial" pitchFamily="34" charset="-122"/>
                <a:cs typeface="Arial" pitchFamily="34" charset="-120"/>
              </a:rPr>
              <a:t>Heading  ARIAL BOLD</a:t>
            </a:r>
            <a:endParaRPr lang="en-US" sz="2200" dirty="0"/>
          </a:p>
        </p:txBody>
      </p:sp>
      <p:sp>
        <p:nvSpPr>
          <p:cNvPr id="24" name="Text 22"/>
          <p:cNvSpPr/>
          <p:nvPr/>
        </p:nvSpPr>
        <p:spPr>
          <a:xfrm>
            <a:off x="457200" y="5349240"/>
            <a:ext cx="11247120" cy="365760"/>
          </a:xfrm>
          <a:prstGeom prst="rect">
            <a:avLst/>
          </a:prstGeom>
          <a:noFill/>
          <a:ln/>
        </p:spPr>
        <p:txBody>
          <a:bodyPr wrap="square" lIns="0" tIns="0" rIns="0" bIns="0" rtlCol="0" anchor="ctr"/>
          <a:lstStyle/>
          <a:p>
            <a:pPr indent="0" marL="0">
              <a:buNone/>
            </a:pPr>
            <a:r>
              <a:rPr lang="en-US" sz="1600" dirty="0">
                <a:solidFill>
                  <a:srgbClr val="17150F"/>
                </a:solidFill>
                <a:latin typeface="Arial" pitchFamily="34" charset="0"/>
                <a:ea typeface="Arial" pitchFamily="34" charset="-122"/>
                <a:cs typeface="Arial" pitchFamily="34" charset="-120"/>
              </a:rPr>
              <a:t>Body  Arial Regular  —  16pt</a:t>
            </a:r>
            <a:endParaRPr lang="en-US" sz="1600" dirty="0"/>
          </a:p>
        </p:txBody>
      </p:sp>
      <p:sp>
        <p:nvSpPr>
          <p:cNvPr id="25" name="Text 23"/>
          <p:cNvSpPr/>
          <p:nvPr/>
        </p:nvSpPr>
        <p:spPr>
          <a:xfrm>
            <a:off x="457200" y="5715000"/>
            <a:ext cx="11247120" cy="320040"/>
          </a:xfrm>
          <a:prstGeom prst="rect">
            <a:avLst/>
          </a:prstGeom>
          <a:noFill/>
          <a:ln/>
        </p:spPr>
        <p:txBody>
          <a:bodyPr wrap="square" lIns="0" tIns="0" rIns="0" bIns="0" rtlCol="0" anchor="ctr"/>
          <a:lstStyle/>
          <a:p>
            <a:pPr indent="0" marL="0">
              <a:buNone/>
            </a:pPr>
            <a:r>
              <a:rPr lang="en-US" sz="900" b="1" spc="300" kern="0" dirty="0">
                <a:solidFill>
                  <a:srgbClr val="847E6E"/>
                </a:solidFill>
                <a:latin typeface="Consolas" pitchFamily="34" charset="0"/>
                <a:ea typeface="Consolas" pitchFamily="34" charset="-122"/>
                <a:cs typeface="Consolas" pitchFamily="34" charset="-120"/>
              </a:rPr>
              <a:t>MONO CAPTION  CONSOLAS BOLD  9PT  LETTER-SPACED</a:t>
            </a:r>
            <a:endParaRPr lang="en-US" sz="900" dirty="0"/>
          </a:p>
        </p:txBody>
      </p:sp>
      <p:sp>
        <p:nvSpPr>
          <p:cNvPr id="27" name="Text 6"/>
          <p:cNvSpPr/>
          <p:nvPr>
            <p:ph idx="106" hasCustomPrompt="1"/>
          </p:nvPr>
        </p:nvSpPr>
        <p:spPr>
          <a:xfrm>
            <a:off x="10820095" y="6446520"/>
            <a:ext cx="914400" cy="274320"/>
          </a:xfrm>
          <a:prstGeom prst="rect">
            <a:avLst/>
          </a:prstGeom>
          <a:noFill/>
          <a:ln/>
        </p:spPr>
        <p:txBody>
          <a:bodyPr wrap="square" lIns="0" tIns="0" rIns="0" bIns="0" rtlCol="0" anchor="ctr"/>
          <a:lstStyle/>
          <a:p>
            <a:pPr algn="r" indent="0" marL="0">
              <a:buNone/>
            </a:pP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vector>
  </TitlesOfParts>
  <Company>statementofwork.org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SoW Standard slide master</dc:title>
  <dc:subject>Slide master mirroring the statementofwork.org design system</dc:subject>
  <dc:creator>statementofwork.org</dc:creator>
  <cp:lastModifiedBy>statementofwork.org</cp:lastModifiedBy>
  <cp:revision>1</cp:revision>
  <dcterms:created xsi:type="dcterms:W3CDTF">2026-08-18T06:04:51Z</dcterms:created>
  <dcterms:modified xsi:type="dcterms:W3CDTF">2026-08-18T06:04:51Z</dcterms:modified>
</cp:coreProperties>
</file>